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74" r:id="rId2"/>
    <p:sldId id="268" r:id="rId3"/>
    <p:sldId id="966" r:id="rId4"/>
    <p:sldId id="273" r:id="rId5"/>
    <p:sldId id="1004" r:id="rId6"/>
    <p:sldId id="952" r:id="rId7"/>
    <p:sldId id="973" r:id="rId8"/>
    <p:sldId id="1005" r:id="rId9"/>
    <p:sldId id="1001" r:id="rId10"/>
    <p:sldId id="1002" r:id="rId11"/>
    <p:sldId id="989" r:id="rId12"/>
    <p:sldId id="1003" r:id="rId13"/>
    <p:sldId id="947" r:id="rId14"/>
    <p:sldId id="272" r:id="rId15"/>
  </p:sldIdLst>
  <p:sldSz cx="12192000" cy="6858000"/>
  <p:notesSz cx="6858000" cy="9144000"/>
  <p:defaultTextStyle>
    <a:defPPr>
      <a:defRPr lang="en-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38"/>
    <p:restoredTop sz="94687"/>
  </p:normalViewPr>
  <p:slideViewPr>
    <p:cSldViewPr snapToGrid="0" showGuides="1">
      <p:cViewPr>
        <p:scale>
          <a:sx n="108" d="100"/>
          <a:sy n="108" d="100"/>
        </p:scale>
        <p:origin x="464" y="3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4BF27E-397F-C04D-A43D-D372A2AD3885}" type="datetimeFigureOut">
              <a:rPr lang="en-EG" smtClean="0"/>
              <a:t>21/10/2024</a:t>
            </a:fld>
            <a:endParaRPr lang="en-E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52ED2-BB01-0740-8527-DEBD20F3F276}" type="slidenum">
              <a:rPr lang="en-EG" smtClean="0"/>
              <a:t>‹#›</a:t>
            </a:fld>
            <a:endParaRPr lang="en-EG"/>
          </a:p>
        </p:txBody>
      </p:sp>
    </p:spTree>
    <p:extLst>
      <p:ext uri="{BB962C8B-B14F-4D97-AF65-F5344CB8AC3E}">
        <p14:creationId xmlns:p14="http://schemas.microsoft.com/office/powerpoint/2010/main" val="305196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AC0E5-4C5F-D3D0-70A0-F27D84D11D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306E2-3D60-9690-47AD-4AAA16E47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220D2-7AA0-2454-701C-93B68557F94A}"/>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60D5A214-81D1-21A0-6D98-41D8B744DFE1}"/>
              </a:ext>
            </a:extLst>
          </p:cNvPr>
          <p:cNvSpPr>
            <a:spLocks noGrp="1"/>
          </p:cNvSpPr>
          <p:nvPr>
            <p:ph type="sldNum" sz="quarter" idx="5"/>
          </p:nvPr>
        </p:nvSpPr>
        <p:spPr/>
        <p:txBody>
          <a:bodyPr/>
          <a:lstStyle/>
          <a:p>
            <a:fld id="{26F5CA1A-33D9-EF42-9493-C6EF727BCC87}" type="slidenum">
              <a:rPr lang="en-US" smtClean="0"/>
              <a:t>14</a:t>
            </a:fld>
            <a:endParaRPr lang="en-US"/>
          </a:p>
        </p:txBody>
      </p:sp>
    </p:spTree>
    <p:extLst>
      <p:ext uri="{BB962C8B-B14F-4D97-AF65-F5344CB8AC3E}">
        <p14:creationId xmlns:p14="http://schemas.microsoft.com/office/powerpoint/2010/main" val="2108251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9F0C-1AFC-E5D4-E3AE-22C83468ED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EG"/>
          </a:p>
        </p:txBody>
      </p:sp>
      <p:sp>
        <p:nvSpPr>
          <p:cNvPr id="3" name="Subtitle 2">
            <a:extLst>
              <a:ext uri="{FF2B5EF4-FFF2-40B4-BE49-F238E27FC236}">
                <a16:creationId xmlns:a16="http://schemas.microsoft.com/office/drawing/2014/main" id="{E8F3B5CE-08A3-808F-E334-06BBD8055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G"/>
          </a:p>
        </p:txBody>
      </p:sp>
      <p:sp>
        <p:nvSpPr>
          <p:cNvPr id="4" name="Date Placeholder 3">
            <a:extLst>
              <a:ext uri="{FF2B5EF4-FFF2-40B4-BE49-F238E27FC236}">
                <a16:creationId xmlns:a16="http://schemas.microsoft.com/office/drawing/2014/main" id="{E7772DF5-8C3C-8F9A-2539-AC2266BA6306}"/>
              </a:ext>
            </a:extLst>
          </p:cNvPr>
          <p:cNvSpPr>
            <a:spLocks noGrp="1"/>
          </p:cNvSpPr>
          <p:nvPr>
            <p:ph type="dt" sz="half" idx="10"/>
          </p:nvPr>
        </p:nvSpPr>
        <p:spPr/>
        <p:txBody>
          <a:bodyPr/>
          <a:lstStyle/>
          <a:p>
            <a:fld id="{07F7EEF8-C737-7848-AE55-A5D4F54038E7}" type="datetimeFigureOut">
              <a:rPr lang="en-EG" smtClean="0"/>
              <a:t>21/10/2024</a:t>
            </a:fld>
            <a:endParaRPr lang="en-EG"/>
          </a:p>
        </p:txBody>
      </p:sp>
      <p:sp>
        <p:nvSpPr>
          <p:cNvPr id="5" name="Footer Placeholder 4">
            <a:extLst>
              <a:ext uri="{FF2B5EF4-FFF2-40B4-BE49-F238E27FC236}">
                <a16:creationId xmlns:a16="http://schemas.microsoft.com/office/drawing/2014/main" id="{7ED0F574-765F-D7B4-E49A-12D5A40D1A23}"/>
              </a:ext>
            </a:extLst>
          </p:cNvPr>
          <p:cNvSpPr>
            <a:spLocks noGrp="1"/>
          </p:cNvSpPr>
          <p:nvPr>
            <p:ph type="ftr" sz="quarter" idx="11"/>
          </p:nvPr>
        </p:nvSpPr>
        <p:spPr/>
        <p:txBody>
          <a:bodyPr/>
          <a:lstStyle/>
          <a:p>
            <a:endParaRPr lang="en-EG"/>
          </a:p>
        </p:txBody>
      </p:sp>
      <p:sp>
        <p:nvSpPr>
          <p:cNvPr id="6" name="Slide Number Placeholder 5">
            <a:extLst>
              <a:ext uri="{FF2B5EF4-FFF2-40B4-BE49-F238E27FC236}">
                <a16:creationId xmlns:a16="http://schemas.microsoft.com/office/drawing/2014/main" id="{553DEBF7-6546-4FBB-DE4D-DBCF3A137B2B}"/>
              </a:ext>
            </a:extLst>
          </p:cNvPr>
          <p:cNvSpPr>
            <a:spLocks noGrp="1"/>
          </p:cNvSpPr>
          <p:nvPr>
            <p:ph type="sldNum" sz="quarter" idx="12"/>
          </p:nvPr>
        </p:nvSpPr>
        <p:spPr/>
        <p:txBody>
          <a:bodyPr/>
          <a:lstStyle/>
          <a:p>
            <a:fld id="{CD2900DF-B50D-DF4D-BC98-0D994A349BBE}" type="slidenum">
              <a:rPr lang="en-EG" smtClean="0"/>
              <a:t>‹#›</a:t>
            </a:fld>
            <a:endParaRPr lang="en-EG"/>
          </a:p>
        </p:txBody>
      </p:sp>
    </p:spTree>
    <p:extLst>
      <p:ext uri="{BB962C8B-B14F-4D97-AF65-F5344CB8AC3E}">
        <p14:creationId xmlns:p14="http://schemas.microsoft.com/office/powerpoint/2010/main" val="2515748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E6B6C-6341-7D7C-BC0E-5C0593EF228D}"/>
              </a:ext>
            </a:extLst>
          </p:cNvPr>
          <p:cNvSpPr>
            <a:spLocks noGrp="1"/>
          </p:cNvSpPr>
          <p:nvPr>
            <p:ph type="title"/>
          </p:nvPr>
        </p:nvSpPr>
        <p:spPr/>
        <p:txBody>
          <a:bodyPr/>
          <a:lstStyle/>
          <a:p>
            <a:r>
              <a:rPr lang="en-US"/>
              <a:t>Click to edit Master title style</a:t>
            </a:r>
            <a:endParaRPr lang="en-EG"/>
          </a:p>
        </p:txBody>
      </p:sp>
      <p:sp>
        <p:nvSpPr>
          <p:cNvPr id="3" name="Vertical Text Placeholder 2">
            <a:extLst>
              <a:ext uri="{FF2B5EF4-FFF2-40B4-BE49-F238E27FC236}">
                <a16:creationId xmlns:a16="http://schemas.microsoft.com/office/drawing/2014/main" id="{243F1AE0-4464-99B4-4733-21989C834F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4" name="Date Placeholder 3">
            <a:extLst>
              <a:ext uri="{FF2B5EF4-FFF2-40B4-BE49-F238E27FC236}">
                <a16:creationId xmlns:a16="http://schemas.microsoft.com/office/drawing/2014/main" id="{7141184B-29CB-EED2-45FA-D534C347594C}"/>
              </a:ext>
            </a:extLst>
          </p:cNvPr>
          <p:cNvSpPr>
            <a:spLocks noGrp="1"/>
          </p:cNvSpPr>
          <p:nvPr>
            <p:ph type="dt" sz="half" idx="10"/>
          </p:nvPr>
        </p:nvSpPr>
        <p:spPr/>
        <p:txBody>
          <a:bodyPr/>
          <a:lstStyle/>
          <a:p>
            <a:fld id="{07F7EEF8-C737-7848-AE55-A5D4F54038E7}" type="datetimeFigureOut">
              <a:rPr lang="en-EG" smtClean="0"/>
              <a:t>21/10/2024</a:t>
            </a:fld>
            <a:endParaRPr lang="en-EG"/>
          </a:p>
        </p:txBody>
      </p:sp>
      <p:sp>
        <p:nvSpPr>
          <p:cNvPr id="5" name="Footer Placeholder 4">
            <a:extLst>
              <a:ext uri="{FF2B5EF4-FFF2-40B4-BE49-F238E27FC236}">
                <a16:creationId xmlns:a16="http://schemas.microsoft.com/office/drawing/2014/main" id="{44FCE565-EE77-044D-4384-1F8CAC94C4B9}"/>
              </a:ext>
            </a:extLst>
          </p:cNvPr>
          <p:cNvSpPr>
            <a:spLocks noGrp="1"/>
          </p:cNvSpPr>
          <p:nvPr>
            <p:ph type="ftr" sz="quarter" idx="11"/>
          </p:nvPr>
        </p:nvSpPr>
        <p:spPr/>
        <p:txBody>
          <a:bodyPr/>
          <a:lstStyle/>
          <a:p>
            <a:endParaRPr lang="en-EG"/>
          </a:p>
        </p:txBody>
      </p:sp>
      <p:sp>
        <p:nvSpPr>
          <p:cNvPr id="6" name="Slide Number Placeholder 5">
            <a:extLst>
              <a:ext uri="{FF2B5EF4-FFF2-40B4-BE49-F238E27FC236}">
                <a16:creationId xmlns:a16="http://schemas.microsoft.com/office/drawing/2014/main" id="{9D89A5EE-B036-37FA-4535-96386272D672}"/>
              </a:ext>
            </a:extLst>
          </p:cNvPr>
          <p:cNvSpPr>
            <a:spLocks noGrp="1"/>
          </p:cNvSpPr>
          <p:nvPr>
            <p:ph type="sldNum" sz="quarter" idx="12"/>
          </p:nvPr>
        </p:nvSpPr>
        <p:spPr/>
        <p:txBody>
          <a:bodyPr/>
          <a:lstStyle/>
          <a:p>
            <a:fld id="{CD2900DF-B50D-DF4D-BC98-0D994A349BBE}" type="slidenum">
              <a:rPr lang="en-EG" smtClean="0"/>
              <a:t>‹#›</a:t>
            </a:fld>
            <a:endParaRPr lang="en-EG"/>
          </a:p>
        </p:txBody>
      </p:sp>
    </p:spTree>
    <p:extLst>
      <p:ext uri="{BB962C8B-B14F-4D97-AF65-F5344CB8AC3E}">
        <p14:creationId xmlns:p14="http://schemas.microsoft.com/office/powerpoint/2010/main" val="1716176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51CE9D-76AE-AADD-81C8-9DCC1F64E1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EG"/>
          </a:p>
        </p:txBody>
      </p:sp>
      <p:sp>
        <p:nvSpPr>
          <p:cNvPr id="3" name="Vertical Text Placeholder 2">
            <a:extLst>
              <a:ext uri="{FF2B5EF4-FFF2-40B4-BE49-F238E27FC236}">
                <a16:creationId xmlns:a16="http://schemas.microsoft.com/office/drawing/2014/main" id="{30834D74-6FE8-3D9A-DB41-469F983B2F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4" name="Date Placeholder 3">
            <a:extLst>
              <a:ext uri="{FF2B5EF4-FFF2-40B4-BE49-F238E27FC236}">
                <a16:creationId xmlns:a16="http://schemas.microsoft.com/office/drawing/2014/main" id="{5CFD1FC0-2A03-43B4-14CE-AB588EBD3B5E}"/>
              </a:ext>
            </a:extLst>
          </p:cNvPr>
          <p:cNvSpPr>
            <a:spLocks noGrp="1"/>
          </p:cNvSpPr>
          <p:nvPr>
            <p:ph type="dt" sz="half" idx="10"/>
          </p:nvPr>
        </p:nvSpPr>
        <p:spPr/>
        <p:txBody>
          <a:bodyPr/>
          <a:lstStyle/>
          <a:p>
            <a:fld id="{07F7EEF8-C737-7848-AE55-A5D4F54038E7}" type="datetimeFigureOut">
              <a:rPr lang="en-EG" smtClean="0"/>
              <a:t>21/10/2024</a:t>
            </a:fld>
            <a:endParaRPr lang="en-EG"/>
          </a:p>
        </p:txBody>
      </p:sp>
      <p:sp>
        <p:nvSpPr>
          <p:cNvPr id="5" name="Footer Placeholder 4">
            <a:extLst>
              <a:ext uri="{FF2B5EF4-FFF2-40B4-BE49-F238E27FC236}">
                <a16:creationId xmlns:a16="http://schemas.microsoft.com/office/drawing/2014/main" id="{99618F5B-ACA0-D716-98B5-D64945AB9716}"/>
              </a:ext>
            </a:extLst>
          </p:cNvPr>
          <p:cNvSpPr>
            <a:spLocks noGrp="1"/>
          </p:cNvSpPr>
          <p:nvPr>
            <p:ph type="ftr" sz="quarter" idx="11"/>
          </p:nvPr>
        </p:nvSpPr>
        <p:spPr/>
        <p:txBody>
          <a:bodyPr/>
          <a:lstStyle/>
          <a:p>
            <a:endParaRPr lang="en-EG"/>
          </a:p>
        </p:txBody>
      </p:sp>
      <p:sp>
        <p:nvSpPr>
          <p:cNvPr id="6" name="Slide Number Placeholder 5">
            <a:extLst>
              <a:ext uri="{FF2B5EF4-FFF2-40B4-BE49-F238E27FC236}">
                <a16:creationId xmlns:a16="http://schemas.microsoft.com/office/drawing/2014/main" id="{15F92760-9C0D-8E09-8449-92C6346269DC}"/>
              </a:ext>
            </a:extLst>
          </p:cNvPr>
          <p:cNvSpPr>
            <a:spLocks noGrp="1"/>
          </p:cNvSpPr>
          <p:nvPr>
            <p:ph type="sldNum" sz="quarter" idx="12"/>
          </p:nvPr>
        </p:nvSpPr>
        <p:spPr/>
        <p:txBody>
          <a:bodyPr/>
          <a:lstStyle/>
          <a:p>
            <a:fld id="{CD2900DF-B50D-DF4D-BC98-0D994A349BBE}" type="slidenum">
              <a:rPr lang="en-EG" smtClean="0"/>
              <a:t>‹#›</a:t>
            </a:fld>
            <a:endParaRPr lang="en-EG"/>
          </a:p>
        </p:txBody>
      </p:sp>
    </p:spTree>
    <p:extLst>
      <p:ext uri="{BB962C8B-B14F-4D97-AF65-F5344CB8AC3E}">
        <p14:creationId xmlns:p14="http://schemas.microsoft.com/office/powerpoint/2010/main" val="629908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F5FEB-9C0D-C788-06BB-A736D5A2BABD}"/>
              </a:ext>
            </a:extLst>
          </p:cNvPr>
          <p:cNvSpPr>
            <a:spLocks noGrp="1"/>
          </p:cNvSpPr>
          <p:nvPr>
            <p:ph type="title"/>
          </p:nvPr>
        </p:nvSpPr>
        <p:spPr/>
        <p:txBody>
          <a:bodyPr/>
          <a:lstStyle/>
          <a:p>
            <a:r>
              <a:rPr lang="en-US"/>
              <a:t>Click to edit Master title style</a:t>
            </a:r>
            <a:endParaRPr lang="en-EG"/>
          </a:p>
        </p:txBody>
      </p:sp>
      <p:sp>
        <p:nvSpPr>
          <p:cNvPr id="3" name="Content Placeholder 2">
            <a:extLst>
              <a:ext uri="{FF2B5EF4-FFF2-40B4-BE49-F238E27FC236}">
                <a16:creationId xmlns:a16="http://schemas.microsoft.com/office/drawing/2014/main" id="{2825B317-E5DA-927A-3AB9-600EC62002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4" name="Date Placeholder 3">
            <a:extLst>
              <a:ext uri="{FF2B5EF4-FFF2-40B4-BE49-F238E27FC236}">
                <a16:creationId xmlns:a16="http://schemas.microsoft.com/office/drawing/2014/main" id="{1924B5E6-FBE3-B184-8533-B4B26ADCDE33}"/>
              </a:ext>
            </a:extLst>
          </p:cNvPr>
          <p:cNvSpPr>
            <a:spLocks noGrp="1"/>
          </p:cNvSpPr>
          <p:nvPr>
            <p:ph type="dt" sz="half" idx="10"/>
          </p:nvPr>
        </p:nvSpPr>
        <p:spPr/>
        <p:txBody>
          <a:bodyPr/>
          <a:lstStyle/>
          <a:p>
            <a:fld id="{07F7EEF8-C737-7848-AE55-A5D4F54038E7}" type="datetimeFigureOut">
              <a:rPr lang="en-EG" smtClean="0"/>
              <a:t>21/10/2024</a:t>
            </a:fld>
            <a:endParaRPr lang="en-EG"/>
          </a:p>
        </p:txBody>
      </p:sp>
      <p:sp>
        <p:nvSpPr>
          <p:cNvPr id="5" name="Footer Placeholder 4">
            <a:extLst>
              <a:ext uri="{FF2B5EF4-FFF2-40B4-BE49-F238E27FC236}">
                <a16:creationId xmlns:a16="http://schemas.microsoft.com/office/drawing/2014/main" id="{F71B6726-1A3E-D41B-EF70-F95F71D124C5}"/>
              </a:ext>
            </a:extLst>
          </p:cNvPr>
          <p:cNvSpPr>
            <a:spLocks noGrp="1"/>
          </p:cNvSpPr>
          <p:nvPr>
            <p:ph type="ftr" sz="quarter" idx="11"/>
          </p:nvPr>
        </p:nvSpPr>
        <p:spPr/>
        <p:txBody>
          <a:bodyPr/>
          <a:lstStyle/>
          <a:p>
            <a:endParaRPr lang="en-EG"/>
          </a:p>
        </p:txBody>
      </p:sp>
      <p:sp>
        <p:nvSpPr>
          <p:cNvPr id="6" name="Slide Number Placeholder 5">
            <a:extLst>
              <a:ext uri="{FF2B5EF4-FFF2-40B4-BE49-F238E27FC236}">
                <a16:creationId xmlns:a16="http://schemas.microsoft.com/office/drawing/2014/main" id="{37153536-A3B0-7CF9-1B4F-3FC9A4589881}"/>
              </a:ext>
            </a:extLst>
          </p:cNvPr>
          <p:cNvSpPr>
            <a:spLocks noGrp="1"/>
          </p:cNvSpPr>
          <p:nvPr>
            <p:ph type="sldNum" sz="quarter" idx="12"/>
          </p:nvPr>
        </p:nvSpPr>
        <p:spPr/>
        <p:txBody>
          <a:bodyPr/>
          <a:lstStyle/>
          <a:p>
            <a:fld id="{CD2900DF-B50D-DF4D-BC98-0D994A349BBE}" type="slidenum">
              <a:rPr lang="en-EG" smtClean="0"/>
              <a:t>‹#›</a:t>
            </a:fld>
            <a:endParaRPr lang="en-EG"/>
          </a:p>
        </p:txBody>
      </p:sp>
    </p:spTree>
    <p:extLst>
      <p:ext uri="{BB962C8B-B14F-4D97-AF65-F5344CB8AC3E}">
        <p14:creationId xmlns:p14="http://schemas.microsoft.com/office/powerpoint/2010/main" val="1853878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3638F-C7DE-00A3-5763-74BFF836BE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EG"/>
          </a:p>
        </p:txBody>
      </p:sp>
      <p:sp>
        <p:nvSpPr>
          <p:cNvPr id="3" name="Text Placeholder 2">
            <a:extLst>
              <a:ext uri="{FF2B5EF4-FFF2-40B4-BE49-F238E27FC236}">
                <a16:creationId xmlns:a16="http://schemas.microsoft.com/office/drawing/2014/main" id="{24A3998F-7A37-352A-AAC6-D8965D5CA7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6FD41A-0F47-7E25-FB13-8B3E7F5F8BDB}"/>
              </a:ext>
            </a:extLst>
          </p:cNvPr>
          <p:cNvSpPr>
            <a:spLocks noGrp="1"/>
          </p:cNvSpPr>
          <p:nvPr>
            <p:ph type="dt" sz="half" idx="10"/>
          </p:nvPr>
        </p:nvSpPr>
        <p:spPr/>
        <p:txBody>
          <a:bodyPr/>
          <a:lstStyle/>
          <a:p>
            <a:fld id="{07F7EEF8-C737-7848-AE55-A5D4F54038E7}" type="datetimeFigureOut">
              <a:rPr lang="en-EG" smtClean="0"/>
              <a:t>21/10/2024</a:t>
            </a:fld>
            <a:endParaRPr lang="en-EG"/>
          </a:p>
        </p:txBody>
      </p:sp>
      <p:sp>
        <p:nvSpPr>
          <p:cNvPr id="5" name="Footer Placeholder 4">
            <a:extLst>
              <a:ext uri="{FF2B5EF4-FFF2-40B4-BE49-F238E27FC236}">
                <a16:creationId xmlns:a16="http://schemas.microsoft.com/office/drawing/2014/main" id="{8E55BD80-6746-E521-798E-1D11B54C6E5E}"/>
              </a:ext>
            </a:extLst>
          </p:cNvPr>
          <p:cNvSpPr>
            <a:spLocks noGrp="1"/>
          </p:cNvSpPr>
          <p:nvPr>
            <p:ph type="ftr" sz="quarter" idx="11"/>
          </p:nvPr>
        </p:nvSpPr>
        <p:spPr/>
        <p:txBody>
          <a:bodyPr/>
          <a:lstStyle/>
          <a:p>
            <a:endParaRPr lang="en-EG"/>
          </a:p>
        </p:txBody>
      </p:sp>
      <p:sp>
        <p:nvSpPr>
          <p:cNvPr id="6" name="Slide Number Placeholder 5">
            <a:extLst>
              <a:ext uri="{FF2B5EF4-FFF2-40B4-BE49-F238E27FC236}">
                <a16:creationId xmlns:a16="http://schemas.microsoft.com/office/drawing/2014/main" id="{AD5E3E60-374D-2F7C-A9A0-9EE4C3E27F2C}"/>
              </a:ext>
            </a:extLst>
          </p:cNvPr>
          <p:cNvSpPr>
            <a:spLocks noGrp="1"/>
          </p:cNvSpPr>
          <p:nvPr>
            <p:ph type="sldNum" sz="quarter" idx="12"/>
          </p:nvPr>
        </p:nvSpPr>
        <p:spPr/>
        <p:txBody>
          <a:bodyPr/>
          <a:lstStyle/>
          <a:p>
            <a:fld id="{CD2900DF-B50D-DF4D-BC98-0D994A349BBE}" type="slidenum">
              <a:rPr lang="en-EG" smtClean="0"/>
              <a:t>‹#›</a:t>
            </a:fld>
            <a:endParaRPr lang="en-EG"/>
          </a:p>
        </p:txBody>
      </p:sp>
    </p:spTree>
    <p:extLst>
      <p:ext uri="{BB962C8B-B14F-4D97-AF65-F5344CB8AC3E}">
        <p14:creationId xmlns:p14="http://schemas.microsoft.com/office/powerpoint/2010/main" val="3012251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D0E2-60E3-E885-6660-DEE5B21F214D}"/>
              </a:ext>
            </a:extLst>
          </p:cNvPr>
          <p:cNvSpPr>
            <a:spLocks noGrp="1"/>
          </p:cNvSpPr>
          <p:nvPr>
            <p:ph type="title"/>
          </p:nvPr>
        </p:nvSpPr>
        <p:spPr/>
        <p:txBody>
          <a:bodyPr/>
          <a:lstStyle/>
          <a:p>
            <a:r>
              <a:rPr lang="en-US"/>
              <a:t>Click to edit Master title style</a:t>
            </a:r>
            <a:endParaRPr lang="en-EG"/>
          </a:p>
        </p:txBody>
      </p:sp>
      <p:sp>
        <p:nvSpPr>
          <p:cNvPr id="3" name="Content Placeholder 2">
            <a:extLst>
              <a:ext uri="{FF2B5EF4-FFF2-40B4-BE49-F238E27FC236}">
                <a16:creationId xmlns:a16="http://schemas.microsoft.com/office/drawing/2014/main" id="{D7C8FA53-053F-43CA-8626-20F2AF3DA8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4" name="Content Placeholder 3">
            <a:extLst>
              <a:ext uri="{FF2B5EF4-FFF2-40B4-BE49-F238E27FC236}">
                <a16:creationId xmlns:a16="http://schemas.microsoft.com/office/drawing/2014/main" id="{3945E893-E62A-7557-F010-95C0B67762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5" name="Date Placeholder 4">
            <a:extLst>
              <a:ext uri="{FF2B5EF4-FFF2-40B4-BE49-F238E27FC236}">
                <a16:creationId xmlns:a16="http://schemas.microsoft.com/office/drawing/2014/main" id="{96EB251C-5546-0CDA-4C75-2DCF0D6D4BDE}"/>
              </a:ext>
            </a:extLst>
          </p:cNvPr>
          <p:cNvSpPr>
            <a:spLocks noGrp="1"/>
          </p:cNvSpPr>
          <p:nvPr>
            <p:ph type="dt" sz="half" idx="10"/>
          </p:nvPr>
        </p:nvSpPr>
        <p:spPr/>
        <p:txBody>
          <a:bodyPr/>
          <a:lstStyle/>
          <a:p>
            <a:fld id="{07F7EEF8-C737-7848-AE55-A5D4F54038E7}" type="datetimeFigureOut">
              <a:rPr lang="en-EG" smtClean="0"/>
              <a:t>21/10/2024</a:t>
            </a:fld>
            <a:endParaRPr lang="en-EG"/>
          </a:p>
        </p:txBody>
      </p:sp>
      <p:sp>
        <p:nvSpPr>
          <p:cNvPr id="6" name="Footer Placeholder 5">
            <a:extLst>
              <a:ext uri="{FF2B5EF4-FFF2-40B4-BE49-F238E27FC236}">
                <a16:creationId xmlns:a16="http://schemas.microsoft.com/office/drawing/2014/main" id="{6B1A8D73-B1F8-3D8E-489E-30B77B4CC182}"/>
              </a:ext>
            </a:extLst>
          </p:cNvPr>
          <p:cNvSpPr>
            <a:spLocks noGrp="1"/>
          </p:cNvSpPr>
          <p:nvPr>
            <p:ph type="ftr" sz="quarter" idx="11"/>
          </p:nvPr>
        </p:nvSpPr>
        <p:spPr/>
        <p:txBody>
          <a:bodyPr/>
          <a:lstStyle/>
          <a:p>
            <a:endParaRPr lang="en-EG"/>
          </a:p>
        </p:txBody>
      </p:sp>
      <p:sp>
        <p:nvSpPr>
          <p:cNvPr id="7" name="Slide Number Placeholder 6">
            <a:extLst>
              <a:ext uri="{FF2B5EF4-FFF2-40B4-BE49-F238E27FC236}">
                <a16:creationId xmlns:a16="http://schemas.microsoft.com/office/drawing/2014/main" id="{D0810576-C496-A221-276B-3AC87B25D5AD}"/>
              </a:ext>
            </a:extLst>
          </p:cNvPr>
          <p:cNvSpPr>
            <a:spLocks noGrp="1"/>
          </p:cNvSpPr>
          <p:nvPr>
            <p:ph type="sldNum" sz="quarter" idx="12"/>
          </p:nvPr>
        </p:nvSpPr>
        <p:spPr/>
        <p:txBody>
          <a:bodyPr/>
          <a:lstStyle/>
          <a:p>
            <a:fld id="{CD2900DF-B50D-DF4D-BC98-0D994A349BBE}" type="slidenum">
              <a:rPr lang="en-EG" smtClean="0"/>
              <a:t>‹#›</a:t>
            </a:fld>
            <a:endParaRPr lang="en-EG"/>
          </a:p>
        </p:txBody>
      </p:sp>
    </p:spTree>
    <p:extLst>
      <p:ext uri="{BB962C8B-B14F-4D97-AF65-F5344CB8AC3E}">
        <p14:creationId xmlns:p14="http://schemas.microsoft.com/office/powerpoint/2010/main" val="202316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D6D06-CFAC-465E-458B-38567BAE579C}"/>
              </a:ext>
            </a:extLst>
          </p:cNvPr>
          <p:cNvSpPr>
            <a:spLocks noGrp="1"/>
          </p:cNvSpPr>
          <p:nvPr>
            <p:ph type="title"/>
          </p:nvPr>
        </p:nvSpPr>
        <p:spPr>
          <a:xfrm>
            <a:off x="839788" y="365125"/>
            <a:ext cx="10515600" cy="1325563"/>
          </a:xfrm>
        </p:spPr>
        <p:txBody>
          <a:bodyPr/>
          <a:lstStyle/>
          <a:p>
            <a:r>
              <a:rPr lang="en-US"/>
              <a:t>Click to edit Master title style</a:t>
            </a:r>
            <a:endParaRPr lang="en-EG"/>
          </a:p>
        </p:txBody>
      </p:sp>
      <p:sp>
        <p:nvSpPr>
          <p:cNvPr id="3" name="Text Placeholder 2">
            <a:extLst>
              <a:ext uri="{FF2B5EF4-FFF2-40B4-BE49-F238E27FC236}">
                <a16:creationId xmlns:a16="http://schemas.microsoft.com/office/drawing/2014/main" id="{D37EC384-E88C-3BC3-FD01-592FE51F2D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CF08E2-DB65-7CE1-F2AA-95A5E98D35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5" name="Text Placeholder 4">
            <a:extLst>
              <a:ext uri="{FF2B5EF4-FFF2-40B4-BE49-F238E27FC236}">
                <a16:creationId xmlns:a16="http://schemas.microsoft.com/office/drawing/2014/main" id="{3610E660-B8D5-0D06-B114-7ECC1E93F3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31F752-B8D6-3343-DD44-2AE5AD6496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7" name="Date Placeholder 6">
            <a:extLst>
              <a:ext uri="{FF2B5EF4-FFF2-40B4-BE49-F238E27FC236}">
                <a16:creationId xmlns:a16="http://schemas.microsoft.com/office/drawing/2014/main" id="{A8A502D1-820A-4F03-BADE-97366BB4E543}"/>
              </a:ext>
            </a:extLst>
          </p:cNvPr>
          <p:cNvSpPr>
            <a:spLocks noGrp="1"/>
          </p:cNvSpPr>
          <p:nvPr>
            <p:ph type="dt" sz="half" idx="10"/>
          </p:nvPr>
        </p:nvSpPr>
        <p:spPr/>
        <p:txBody>
          <a:bodyPr/>
          <a:lstStyle/>
          <a:p>
            <a:fld id="{07F7EEF8-C737-7848-AE55-A5D4F54038E7}" type="datetimeFigureOut">
              <a:rPr lang="en-EG" smtClean="0"/>
              <a:t>21/10/2024</a:t>
            </a:fld>
            <a:endParaRPr lang="en-EG"/>
          </a:p>
        </p:txBody>
      </p:sp>
      <p:sp>
        <p:nvSpPr>
          <p:cNvPr id="8" name="Footer Placeholder 7">
            <a:extLst>
              <a:ext uri="{FF2B5EF4-FFF2-40B4-BE49-F238E27FC236}">
                <a16:creationId xmlns:a16="http://schemas.microsoft.com/office/drawing/2014/main" id="{F36715B3-3652-1274-74FC-94C7AF351D24}"/>
              </a:ext>
            </a:extLst>
          </p:cNvPr>
          <p:cNvSpPr>
            <a:spLocks noGrp="1"/>
          </p:cNvSpPr>
          <p:nvPr>
            <p:ph type="ftr" sz="quarter" idx="11"/>
          </p:nvPr>
        </p:nvSpPr>
        <p:spPr/>
        <p:txBody>
          <a:bodyPr/>
          <a:lstStyle/>
          <a:p>
            <a:endParaRPr lang="en-EG"/>
          </a:p>
        </p:txBody>
      </p:sp>
      <p:sp>
        <p:nvSpPr>
          <p:cNvPr id="9" name="Slide Number Placeholder 8">
            <a:extLst>
              <a:ext uri="{FF2B5EF4-FFF2-40B4-BE49-F238E27FC236}">
                <a16:creationId xmlns:a16="http://schemas.microsoft.com/office/drawing/2014/main" id="{442E245C-EDC7-E947-9956-7CD69EE0E9B3}"/>
              </a:ext>
            </a:extLst>
          </p:cNvPr>
          <p:cNvSpPr>
            <a:spLocks noGrp="1"/>
          </p:cNvSpPr>
          <p:nvPr>
            <p:ph type="sldNum" sz="quarter" idx="12"/>
          </p:nvPr>
        </p:nvSpPr>
        <p:spPr/>
        <p:txBody>
          <a:bodyPr/>
          <a:lstStyle/>
          <a:p>
            <a:fld id="{CD2900DF-B50D-DF4D-BC98-0D994A349BBE}" type="slidenum">
              <a:rPr lang="en-EG" smtClean="0"/>
              <a:t>‹#›</a:t>
            </a:fld>
            <a:endParaRPr lang="en-EG"/>
          </a:p>
        </p:txBody>
      </p:sp>
    </p:spTree>
    <p:extLst>
      <p:ext uri="{BB962C8B-B14F-4D97-AF65-F5344CB8AC3E}">
        <p14:creationId xmlns:p14="http://schemas.microsoft.com/office/powerpoint/2010/main" val="849787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CAD8-5EEA-8A5E-67B9-807C8F490CB3}"/>
              </a:ext>
            </a:extLst>
          </p:cNvPr>
          <p:cNvSpPr>
            <a:spLocks noGrp="1"/>
          </p:cNvSpPr>
          <p:nvPr>
            <p:ph type="title"/>
          </p:nvPr>
        </p:nvSpPr>
        <p:spPr/>
        <p:txBody>
          <a:bodyPr/>
          <a:lstStyle/>
          <a:p>
            <a:r>
              <a:rPr lang="en-US"/>
              <a:t>Click to edit Master title style</a:t>
            </a:r>
            <a:endParaRPr lang="en-EG"/>
          </a:p>
        </p:txBody>
      </p:sp>
      <p:sp>
        <p:nvSpPr>
          <p:cNvPr id="3" name="Date Placeholder 2">
            <a:extLst>
              <a:ext uri="{FF2B5EF4-FFF2-40B4-BE49-F238E27FC236}">
                <a16:creationId xmlns:a16="http://schemas.microsoft.com/office/drawing/2014/main" id="{FFF98E78-56F7-E76E-89D2-D9DC6F4D1F60}"/>
              </a:ext>
            </a:extLst>
          </p:cNvPr>
          <p:cNvSpPr>
            <a:spLocks noGrp="1"/>
          </p:cNvSpPr>
          <p:nvPr>
            <p:ph type="dt" sz="half" idx="10"/>
          </p:nvPr>
        </p:nvSpPr>
        <p:spPr/>
        <p:txBody>
          <a:bodyPr/>
          <a:lstStyle/>
          <a:p>
            <a:fld id="{07F7EEF8-C737-7848-AE55-A5D4F54038E7}" type="datetimeFigureOut">
              <a:rPr lang="en-EG" smtClean="0"/>
              <a:t>21/10/2024</a:t>
            </a:fld>
            <a:endParaRPr lang="en-EG"/>
          </a:p>
        </p:txBody>
      </p:sp>
      <p:sp>
        <p:nvSpPr>
          <p:cNvPr id="4" name="Footer Placeholder 3">
            <a:extLst>
              <a:ext uri="{FF2B5EF4-FFF2-40B4-BE49-F238E27FC236}">
                <a16:creationId xmlns:a16="http://schemas.microsoft.com/office/drawing/2014/main" id="{D9D30DC9-A0F7-BB49-E430-5EBD6EFB1662}"/>
              </a:ext>
            </a:extLst>
          </p:cNvPr>
          <p:cNvSpPr>
            <a:spLocks noGrp="1"/>
          </p:cNvSpPr>
          <p:nvPr>
            <p:ph type="ftr" sz="quarter" idx="11"/>
          </p:nvPr>
        </p:nvSpPr>
        <p:spPr/>
        <p:txBody>
          <a:bodyPr/>
          <a:lstStyle/>
          <a:p>
            <a:endParaRPr lang="en-EG"/>
          </a:p>
        </p:txBody>
      </p:sp>
      <p:sp>
        <p:nvSpPr>
          <p:cNvPr id="5" name="Slide Number Placeholder 4">
            <a:extLst>
              <a:ext uri="{FF2B5EF4-FFF2-40B4-BE49-F238E27FC236}">
                <a16:creationId xmlns:a16="http://schemas.microsoft.com/office/drawing/2014/main" id="{DF932CC2-31B6-4F18-B0DA-88F7AB719DA3}"/>
              </a:ext>
            </a:extLst>
          </p:cNvPr>
          <p:cNvSpPr>
            <a:spLocks noGrp="1"/>
          </p:cNvSpPr>
          <p:nvPr>
            <p:ph type="sldNum" sz="quarter" idx="12"/>
          </p:nvPr>
        </p:nvSpPr>
        <p:spPr/>
        <p:txBody>
          <a:bodyPr/>
          <a:lstStyle/>
          <a:p>
            <a:fld id="{CD2900DF-B50D-DF4D-BC98-0D994A349BBE}" type="slidenum">
              <a:rPr lang="en-EG" smtClean="0"/>
              <a:t>‹#›</a:t>
            </a:fld>
            <a:endParaRPr lang="en-EG"/>
          </a:p>
        </p:txBody>
      </p:sp>
    </p:spTree>
    <p:extLst>
      <p:ext uri="{BB962C8B-B14F-4D97-AF65-F5344CB8AC3E}">
        <p14:creationId xmlns:p14="http://schemas.microsoft.com/office/powerpoint/2010/main" val="1628181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401234-F9FD-1F67-CDF7-A87719403121}"/>
              </a:ext>
            </a:extLst>
          </p:cNvPr>
          <p:cNvSpPr>
            <a:spLocks noGrp="1"/>
          </p:cNvSpPr>
          <p:nvPr>
            <p:ph type="dt" sz="half" idx="10"/>
          </p:nvPr>
        </p:nvSpPr>
        <p:spPr/>
        <p:txBody>
          <a:bodyPr/>
          <a:lstStyle/>
          <a:p>
            <a:fld id="{07F7EEF8-C737-7848-AE55-A5D4F54038E7}" type="datetimeFigureOut">
              <a:rPr lang="en-EG" smtClean="0"/>
              <a:t>21/10/2024</a:t>
            </a:fld>
            <a:endParaRPr lang="en-EG"/>
          </a:p>
        </p:txBody>
      </p:sp>
      <p:sp>
        <p:nvSpPr>
          <p:cNvPr id="3" name="Footer Placeholder 2">
            <a:extLst>
              <a:ext uri="{FF2B5EF4-FFF2-40B4-BE49-F238E27FC236}">
                <a16:creationId xmlns:a16="http://schemas.microsoft.com/office/drawing/2014/main" id="{90671539-DC5D-C796-5D91-6C28A540027D}"/>
              </a:ext>
            </a:extLst>
          </p:cNvPr>
          <p:cNvSpPr>
            <a:spLocks noGrp="1"/>
          </p:cNvSpPr>
          <p:nvPr>
            <p:ph type="ftr" sz="quarter" idx="11"/>
          </p:nvPr>
        </p:nvSpPr>
        <p:spPr/>
        <p:txBody>
          <a:bodyPr/>
          <a:lstStyle/>
          <a:p>
            <a:endParaRPr lang="en-EG"/>
          </a:p>
        </p:txBody>
      </p:sp>
      <p:sp>
        <p:nvSpPr>
          <p:cNvPr id="4" name="Slide Number Placeholder 3">
            <a:extLst>
              <a:ext uri="{FF2B5EF4-FFF2-40B4-BE49-F238E27FC236}">
                <a16:creationId xmlns:a16="http://schemas.microsoft.com/office/drawing/2014/main" id="{923201F8-1D29-76B2-5EB6-64F440FBEC23}"/>
              </a:ext>
            </a:extLst>
          </p:cNvPr>
          <p:cNvSpPr>
            <a:spLocks noGrp="1"/>
          </p:cNvSpPr>
          <p:nvPr>
            <p:ph type="sldNum" sz="quarter" idx="12"/>
          </p:nvPr>
        </p:nvSpPr>
        <p:spPr/>
        <p:txBody>
          <a:bodyPr/>
          <a:lstStyle/>
          <a:p>
            <a:fld id="{CD2900DF-B50D-DF4D-BC98-0D994A349BBE}" type="slidenum">
              <a:rPr lang="en-EG" smtClean="0"/>
              <a:t>‹#›</a:t>
            </a:fld>
            <a:endParaRPr lang="en-EG"/>
          </a:p>
        </p:txBody>
      </p:sp>
    </p:spTree>
    <p:extLst>
      <p:ext uri="{BB962C8B-B14F-4D97-AF65-F5344CB8AC3E}">
        <p14:creationId xmlns:p14="http://schemas.microsoft.com/office/powerpoint/2010/main" val="320221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95585-DCE5-FA91-AEE2-49B1364A16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EG"/>
          </a:p>
        </p:txBody>
      </p:sp>
      <p:sp>
        <p:nvSpPr>
          <p:cNvPr id="3" name="Content Placeholder 2">
            <a:extLst>
              <a:ext uri="{FF2B5EF4-FFF2-40B4-BE49-F238E27FC236}">
                <a16:creationId xmlns:a16="http://schemas.microsoft.com/office/drawing/2014/main" id="{DDDFDFF7-AF36-BC18-4E74-2619727EF4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4" name="Text Placeholder 3">
            <a:extLst>
              <a:ext uri="{FF2B5EF4-FFF2-40B4-BE49-F238E27FC236}">
                <a16:creationId xmlns:a16="http://schemas.microsoft.com/office/drawing/2014/main" id="{6FFD6BC2-166D-65CA-EBCF-798111C51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375C43-750E-56FC-8033-E83DB2B92156}"/>
              </a:ext>
            </a:extLst>
          </p:cNvPr>
          <p:cNvSpPr>
            <a:spLocks noGrp="1"/>
          </p:cNvSpPr>
          <p:nvPr>
            <p:ph type="dt" sz="half" idx="10"/>
          </p:nvPr>
        </p:nvSpPr>
        <p:spPr/>
        <p:txBody>
          <a:bodyPr/>
          <a:lstStyle/>
          <a:p>
            <a:fld id="{07F7EEF8-C737-7848-AE55-A5D4F54038E7}" type="datetimeFigureOut">
              <a:rPr lang="en-EG" smtClean="0"/>
              <a:t>21/10/2024</a:t>
            </a:fld>
            <a:endParaRPr lang="en-EG"/>
          </a:p>
        </p:txBody>
      </p:sp>
      <p:sp>
        <p:nvSpPr>
          <p:cNvPr id="6" name="Footer Placeholder 5">
            <a:extLst>
              <a:ext uri="{FF2B5EF4-FFF2-40B4-BE49-F238E27FC236}">
                <a16:creationId xmlns:a16="http://schemas.microsoft.com/office/drawing/2014/main" id="{08989CCC-CE86-1F89-A10B-A877F6F24DCA}"/>
              </a:ext>
            </a:extLst>
          </p:cNvPr>
          <p:cNvSpPr>
            <a:spLocks noGrp="1"/>
          </p:cNvSpPr>
          <p:nvPr>
            <p:ph type="ftr" sz="quarter" idx="11"/>
          </p:nvPr>
        </p:nvSpPr>
        <p:spPr/>
        <p:txBody>
          <a:bodyPr/>
          <a:lstStyle/>
          <a:p>
            <a:endParaRPr lang="en-EG"/>
          </a:p>
        </p:txBody>
      </p:sp>
      <p:sp>
        <p:nvSpPr>
          <p:cNvPr id="7" name="Slide Number Placeholder 6">
            <a:extLst>
              <a:ext uri="{FF2B5EF4-FFF2-40B4-BE49-F238E27FC236}">
                <a16:creationId xmlns:a16="http://schemas.microsoft.com/office/drawing/2014/main" id="{02DC8E85-EADA-0ED9-DC43-49A6A6D14FD9}"/>
              </a:ext>
            </a:extLst>
          </p:cNvPr>
          <p:cNvSpPr>
            <a:spLocks noGrp="1"/>
          </p:cNvSpPr>
          <p:nvPr>
            <p:ph type="sldNum" sz="quarter" idx="12"/>
          </p:nvPr>
        </p:nvSpPr>
        <p:spPr/>
        <p:txBody>
          <a:bodyPr/>
          <a:lstStyle/>
          <a:p>
            <a:fld id="{CD2900DF-B50D-DF4D-BC98-0D994A349BBE}" type="slidenum">
              <a:rPr lang="en-EG" smtClean="0"/>
              <a:t>‹#›</a:t>
            </a:fld>
            <a:endParaRPr lang="en-EG"/>
          </a:p>
        </p:txBody>
      </p:sp>
    </p:spTree>
    <p:extLst>
      <p:ext uri="{BB962C8B-B14F-4D97-AF65-F5344CB8AC3E}">
        <p14:creationId xmlns:p14="http://schemas.microsoft.com/office/powerpoint/2010/main" val="912103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37F15-B4F0-7966-4D07-6E53585BB1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EG"/>
          </a:p>
        </p:txBody>
      </p:sp>
      <p:sp>
        <p:nvSpPr>
          <p:cNvPr id="3" name="Picture Placeholder 2">
            <a:extLst>
              <a:ext uri="{FF2B5EF4-FFF2-40B4-BE49-F238E27FC236}">
                <a16:creationId xmlns:a16="http://schemas.microsoft.com/office/drawing/2014/main" id="{623954CE-1A9A-3501-9DB6-D3DCB2EA85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G"/>
          </a:p>
        </p:txBody>
      </p:sp>
      <p:sp>
        <p:nvSpPr>
          <p:cNvPr id="4" name="Text Placeholder 3">
            <a:extLst>
              <a:ext uri="{FF2B5EF4-FFF2-40B4-BE49-F238E27FC236}">
                <a16:creationId xmlns:a16="http://schemas.microsoft.com/office/drawing/2014/main" id="{46B27C9A-AE36-8493-17B8-04080837F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9A4E0-72C0-3B61-D328-90B05E49EF48}"/>
              </a:ext>
            </a:extLst>
          </p:cNvPr>
          <p:cNvSpPr>
            <a:spLocks noGrp="1"/>
          </p:cNvSpPr>
          <p:nvPr>
            <p:ph type="dt" sz="half" idx="10"/>
          </p:nvPr>
        </p:nvSpPr>
        <p:spPr/>
        <p:txBody>
          <a:bodyPr/>
          <a:lstStyle/>
          <a:p>
            <a:fld id="{07F7EEF8-C737-7848-AE55-A5D4F54038E7}" type="datetimeFigureOut">
              <a:rPr lang="en-EG" smtClean="0"/>
              <a:t>21/10/2024</a:t>
            </a:fld>
            <a:endParaRPr lang="en-EG"/>
          </a:p>
        </p:txBody>
      </p:sp>
      <p:sp>
        <p:nvSpPr>
          <p:cNvPr id="6" name="Footer Placeholder 5">
            <a:extLst>
              <a:ext uri="{FF2B5EF4-FFF2-40B4-BE49-F238E27FC236}">
                <a16:creationId xmlns:a16="http://schemas.microsoft.com/office/drawing/2014/main" id="{D4D3D13A-2270-6D8A-B8F6-891EE7357114}"/>
              </a:ext>
            </a:extLst>
          </p:cNvPr>
          <p:cNvSpPr>
            <a:spLocks noGrp="1"/>
          </p:cNvSpPr>
          <p:nvPr>
            <p:ph type="ftr" sz="quarter" idx="11"/>
          </p:nvPr>
        </p:nvSpPr>
        <p:spPr/>
        <p:txBody>
          <a:bodyPr/>
          <a:lstStyle/>
          <a:p>
            <a:endParaRPr lang="en-EG"/>
          </a:p>
        </p:txBody>
      </p:sp>
      <p:sp>
        <p:nvSpPr>
          <p:cNvPr id="7" name="Slide Number Placeholder 6">
            <a:extLst>
              <a:ext uri="{FF2B5EF4-FFF2-40B4-BE49-F238E27FC236}">
                <a16:creationId xmlns:a16="http://schemas.microsoft.com/office/drawing/2014/main" id="{03F73F23-5685-4888-9B79-2333823BE626}"/>
              </a:ext>
            </a:extLst>
          </p:cNvPr>
          <p:cNvSpPr>
            <a:spLocks noGrp="1"/>
          </p:cNvSpPr>
          <p:nvPr>
            <p:ph type="sldNum" sz="quarter" idx="12"/>
          </p:nvPr>
        </p:nvSpPr>
        <p:spPr/>
        <p:txBody>
          <a:bodyPr/>
          <a:lstStyle/>
          <a:p>
            <a:fld id="{CD2900DF-B50D-DF4D-BC98-0D994A349BBE}" type="slidenum">
              <a:rPr lang="en-EG" smtClean="0"/>
              <a:t>‹#›</a:t>
            </a:fld>
            <a:endParaRPr lang="en-EG"/>
          </a:p>
        </p:txBody>
      </p:sp>
    </p:spTree>
    <p:extLst>
      <p:ext uri="{BB962C8B-B14F-4D97-AF65-F5344CB8AC3E}">
        <p14:creationId xmlns:p14="http://schemas.microsoft.com/office/powerpoint/2010/main" val="145520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027AFA-A528-3764-FCB6-F92907C52F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EG"/>
          </a:p>
        </p:txBody>
      </p:sp>
      <p:sp>
        <p:nvSpPr>
          <p:cNvPr id="3" name="Text Placeholder 2">
            <a:extLst>
              <a:ext uri="{FF2B5EF4-FFF2-40B4-BE49-F238E27FC236}">
                <a16:creationId xmlns:a16="http://schemas.microsoft.com/office/drawing/2014/main" id="{32A081D6-1914-14BE-CAF4-8F01874833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G"/>
          </a:p>
        </p:txBody>
      </p:sp>
      <p:sp>
        <p:nvSpPr>
          <p:cNvPr id="4" name="Date Placeholder 3">
            <a:extLst>
              <a:ext uri="{FF2B5EF4-FFF2-40B4-BE49-F238E27FC236}">
                <a16:creationId xmlns:a16="http://schemas.microsoft.com/office/drawing/2014/main" id="{744B4EE0-75E1-7900-84A6-96C32C63AA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F7EEF8-C737-7848-AE55-A5D4F54038E7}" type="datetimeFigureOut">
              <a:rPr lang="en-EG" smtClean="0"/>
              <a:t>21/10/2024</a:t>
            </a:fld>
            <a:endParaRPr lang="en-EG"/>
          </a:p>
        </p:txBody>
      </p:sp>
      <p:sp>
        <p:nvSpPr>
          <p:cNvPr id="5" name="Footer Placeholder 4">
            <a:extLst>
              <a:ext uri="{FF2B5EF4-FFF2-40B4-BE49-F238E27FC236}">
                <a16:creationId xmlns:a16="http://schemas.microsoft.com/office/drawing/2014/main" id="{A9D6D602-D27A-E78B-3317-64FC9C4D9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EG"/>
          </a:p>
        </p:txBody>
      </p:sp>
      <p:sp>
        <p:nvSpPr>
          <p:cNvPr id="6" name="Slide Number Placeholder 5">
            <a:extLst>
              <a:ext uri="{FF2B5EF4-FFF2-40B4-BE49-F238E27FC236}">
                <a16:creationId xmlns:a16="http://schemas.microsoft.com/office/drawing/2014/main" id="{09BD9AAC-25B5-7221-AD17-D57295BB2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2900DF-B50D-DF4D-BC98-0D994A349BBE}" type="slidenum">
              <a:rPr lang="en-EG" smtClean="0"/>
              <a:t>‹#›</a:t>
            </a:fld>
            <a:endParaRPr lang="en-EG"/>
          </a:p>
        </p:txBody>
      </p:sp>
    </p:spTree>
    <p:extLst>
      <p:ext uri="{BB962C8B-B14F-4D97-AF65-F5344CB8AC3E}">
        <p14:creationId xmlns:p14="http://schemas.microsoft.com/office/powerpoint/2010/main" val="154212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6.png"/><Relationship Id="rId7"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jpeg"/><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jpeg"/><Relationship Id="rId7" Type="http://schemas.openxmlformats.org/officeDocument/2006/relationships/image" Target="../media/image3.jpe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jpeg"/><Relationship Id="rId11"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2.wdp"/><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jpeg"/><Relationship Id="rId7" Type="http://schemas.openxmlformats.org/officeDocument/2006/relationships/image" Target="../media/image32.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81198B-1005-434C-A9A9-6981A47B69BA}"/>
              </a:ext>
            </a:extLst>
          </p:cNvPr>
          <p:cNvGrpSpPr/>
          <p:nvPr/>
        </p:nvGrpSpPr>
        <p:grpSpPr>
          <a:xfrm>
            <a:off x="-5031" y="-595"/>
            <a:ext cx="12197031" cy="6858595"/>
            <a:chOff x="-5031" y="-595"/>
            <a:chExt cx="12197031" cy="6858595"/>
          </a:xfrm>
        </p:grpSpPr>
        <p:grpSp>
          <p:nvGrpSpPr>
            <p:cNvPr id="11" name="Group 10">
              <a:extLst>
                <a:ext uri="{FF2B5EF4-FFF2-40B4-BE49-F238E27FC236}">
                  <a16:creationId xmlns:a16="http://schemas.microsoft.com/office/drawing/2014/main" id="{6A657C57-82BB-DA4E-A45F-717DF15F20B2}"/>
                </a:ext>
              </a:extLst>
            </p:cNvPr>
            <p:cNvGrpSpPr/>
            <p:nvPr/>
          </p:nvGrpSpPr>
          <p:grpSpPr>
            <a:xfrm>
              <a:off x="1571655" y="597057"/>
              <a:ext cx="9373155" cy="588110"/>
              <a:chOff x="1571655" y="6194286"/>
              <a:chExt cx="9373155" cy="588110"/>
            </a:xfrm>
          </p:grpSpPr>
          <p:pic>
            <p:nvPicPr>
              <p:cNvPr id="7" name="Picture 6">
                <a:extLst>
                  <a:ext uri="{FF2B5EF4-FFF2-40B4-BE49-F238E27FC236}">
                    <a16:creationId xmlns:a16="http://schemas.microsoft.com/office/drawing/2014/main" id="{D97A97DD-5E2D-004C-8A80-3EE1048B9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8" name="Rectangle 7">
                <a:extLst>
                  <a:ext uri="{FF2B5EF4-FFF2-40B4-BE49-F238E27FC236}">
                    <a16:creationId xmlns:a16="http://schemas.microsoft.com/office/drawing/2014/main" id="{F51E9AEF-FB02-3C4D-B612-292574392958}"/>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9" name="Rectangle 8">
                <a:extLst>
                  <a:ext uri="{FF2B5EF4-FFF2-40B4-BE49-F238E27FC236}">
                    <a16:creationId xmlns:a16="http://schemas.microsoft.com/office/drawing/2014/main" id="{3D1EC39C-7D4A-AB41-9ED8-8BB3D5FB7C40}"/>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10" name="Rectangle 9">
              <a:extLst>
                <a:ext uri="{FF2B5EF4-FFF2-40B4-BE49-F238E27FC236}">
                  <a16:creationId xmlns:a16="http://schemas.microsoft.com/office/drawing/2014/main" id="{F90BFD91-11F5-2748-9B25-1835695FB09E}"/>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2" name="Rectangle 11">
              <a:extLst>
                <a:ext uri="{FF2B5EF4-FFF2-40B4-BE49-F238E27FC236}">
                  <a16:creationId xmlns:a16="http://schemas.microsoft.com/office/drawing/2014/main" id="{03EDE823-CC9B-C048-A47F-087DAC7146D3}"/>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sp>
        <p:nvSpPr>
          <p:cNvPr id="13" name="TextBox 12">
            <a:extLst>
              <a:ext uri="{FF2B5EF4-FFF2-40B4-BE49-F238E27FC236}">
                <a16:creationId xmlns:a16="http://schemas.microsoft.com/office/drawing/2014/main" id="{677F83B0-9A87-6649-8EA5-A80FC6AC5920}"/>
              </a:ext>
            </a:extLst>
          </p:cNvPr>
          <p:cNvSpPr txBox="1"/>
          <p:nvPr/>
        </p:nvSpPr>
        <p:spPr>
          <a:xfrm>
            <a:off x="3845575" y="1206623"/>
            <a:ext cx="4490788" cy="461665"/>
          </a:xfrm>
          <a:prstGeom prst="rect">
            <a:avLst/>
          </a:prstGeom>
          <a:noFill/>
        </p:spPr>
        <p:txBody>
          <a:bodyPr wrap="square">
            <a:spAutoFit/>
          </a:bodyPr>
          <a:lstStyle/>
          <a:p>
            <a:pPr marL="0" algn="ctr" defTabSz="914400" rtl="1" eaLnBrk="1" latinLnBrk="0" hangingPunct="1"/>
            <a:r>
              <a:rPr lang="en-US" sz="2400" b="1" dirty="0" err="1">
                <a:solidFill>
                  <a:srgbClr val="000000"/>
                </a:solidFill>
                <a:latin typeface="Raleway" pitchFamily="2" charset="77"/>
              </a:rPr>
              <a:t>Galala</a:t>
            </a:r>
            <a:r>
              <a:rPr lang="en-US" sz="2400" b="1" dirty="0">
                <a:solidFill>
                  <a:srgbClr val="000000"/>
                </a:solidFill>
                <a:latin typeface="Raleway" pitchFamily="2" charset="77"/>
              </a:rPr>
              <a:t> Green Campus</a:t>
            </a:r>
            <a:endParaRPr lang="en-US" sz="2400" b="1" i="0" dirty="0">
              <a:solidFill>
                <a:srgbClr val="000000"/>
              </a:solidFill>
              <a:effectLst/>
              <a:latin typeface="Raleway" pitchFamily="2" charset="77"/>
            </a:endParaRPr>
          </a:p>
        </p:txBody>
      </p:sp>
      <p:sp>
        <p:nvSpPr>
          <p:cNvPr id="14" name="TextBox 13">
            <a:extLst>
              <a:ext uri="{FF2B5EF4-FFF2-40B4-BE49-F238E27FC236}">
                <a16:creationId xmlns:a16="http://schemas.microsoft.com/office/drawing/2014/main" id="{E9F2FB19-52D6-FB47-A01F-788E13F5491B}"/>
              </a:ext>
            </a:extLst>
          </p:cNvPr>
          <p:cNvSpPr txBox="1"/>
          <p:nvPr/>
        </p:nvSpPr>
        <p:spPr>
          <a:xfrm>
            <a:off x="445699" y="1673411"/>
            <a:ext cx="6095777" cy="923330"/>
          </a:xfrm>
          <a:prstGeom prst="rect">
            <a:avLst/>
          </a:prstGeom>
          <a:noFill/>
        </p:spPr>
        <p:txBody>
          <a:bodyPr wrap="square">
            <a:spAutoFit/>
          </a:bodyPr>
          <a:lstStyle/>
          <a:p>
            <a:r>
              <a:rPr lang="en-US" dirty="0">
                <a:latin typeface="Raleway" pitchFamily="2" charset="77"/>
              </a:rPr>
              <a:t>A Green Campus is </a:t>
            </a:r>
            <a:r>
              <a:rPr lang="en-US" b="1" dirty="0">
                <a:latin typeface="Raleway" pitchFamily="2" charset="77"/>
              </a:rPr>
              <a:t>a place where environmentally friendly practices and education combine to promote sustainable and eco-friendly practices in the campus</a:t>
            </a:r>
            <a:endParaRPr lang="en-US" dirty="0">
              <a:latin typeface="Raleway" pitchFamily="2" charset="77"/>
            </a:endParaRPr>
          </a:p>
        </p:txBody>
      </p:sp>
      <p:sp>
        <p:nvSpPr>
          <p:cNvPr id="15" name="TextBox 14">
            <a:extLst>
              <a:ext uri="{FF2B5EF4-FFF2-40B4-BE49-F238E27FC236}">
                <a16:creationId xmlns:a16="http://schemas.microsoft.com/office/drawing/2014/main" id="{F8B28EF2-6762-C14F-9D23-23F1FCDAAA23}"/>
              </a:ext>
            </a:extLst>
          </p:cNvPr>
          <p:cNvSpPr txBox="1"/>
          <p:nvPr/>
        </p:nvSpPr>
        <p:spPr>
          <a:xfrm>
            <a:off x="568178" y="2610456"/>
            <a:ext cx="5364936" cy="1600438"/>
          </a:xfrm>
          <a:prstGeom prst="rect">
            <a:avLst/>
          </a:prstGeom>
          <a:noFill/>
        </p:spPr>
        <p:txBody>
          <a:bodyPr wrap="square">
            <a:spAutoFit/>
          </a:bodyPr>
          <a:lstStyle/>
          <a:p>
            <a:r>
              <a:rPr lang="en-US" sz="1400" dirty="0">
                <a:latin typeface="Raleway" pitchFamily="2" charset="77"/>
              </a:rPr>
              <a:t>Current Projects:</a:t>
            </a:r>
          </a:p>
          <a:p>
            <a:pPr marL="285750" indent="-109538">
              <a:buFont typeface="Arial" panose="020B0604020202020204" pitchFamily="34" charset="0"/>
              <a:buChar char="•"/>
            </a:pPr>
            <a:r>
              <a:rPr lang="en-US" sz="1400" dirty="0">
                <a:latin typeface="Raleway" pitchFamily="2" charset="77"/>
              </a:rPr>
              <a:t>Solar Energy plant (Phase 1)</a:t>
            </a:r>
          </a:p>
          <a:p>
            <a:pPr marL="285750" indent="-109538">
              <a:buFont typeface="Arial" panose="020B0604020202020204" pitchFamily="34" charset="0"/>
              <a:buChar char="•"/>
            </a:pPr>
            <a:r>
              <a:rPr lang="en-US" sz="1400" dirty="0">
                <a:latin typeface="Raleway" pitchFamily="2" charset="77"/>
              </a:rPr>
              <a:t>Bike Sharing system (Phase 1)</a:t>
            </a:r>
          </a:p>
          <a:p>
            <a:pPr marL="285750" indent="-109538">
              <a:buFont typeface="Arial" panose="020B0604020202020204" pitchFamily="34" charset="0"/>
              <a:buChar char="•"/>
            </a:pPr>
            <a:r>
              <a:rPr lang="en-US" sz="1400" dirty="0">
                <a:latin typeface="Raleway" pitchFamily="2" charset="77"/>
              </a:rPr>
              <a:t>Water efficiency </a:t>
            </a:r>
          </a:p>
          <a:p>
            <a:pPr marL="285750" indent="-109538">
              <a:buFont typeface="Arial" panose="020B0604020202020204" pitchFamily="34" charset="0"/>
              <a:buChar char="•"/>
            </a:pPr>
            <a:r>
              <a:rPr lang="en-US" sz="1400" dirty="0">
                <a:latin typeface="Raleway" pitchFamily="2" charset="77"/>
              </a:rPr>
              <a:t>Recycling </a:t>
            </a:r>
          </a:p>
          <a:p>
            <a:pPr marL="285750" indent="-109538">
              <a:buFont typeface="Arial" panose="020B0604020202020204" pitchFamily="34" charset="0"/>
              <a:buChar char="•"/>
            </a:pPr>
            <a:r>
              <a:rPr lang="en-US" sz="1400" dirty="0">
                <a:latin typeface="Raleway" pitchFamily="2" charset="77"/>
              </a:rPr>
              <a:t>LEED certification</a:t>
            </a:r>
          </a:p>
          <a:p>
            <a:pPr marL="285750" indent="-109538">
              <a:buFont typeface="Arial" panose="020B0604020202020204" pitchFamily="34" charset="0"/>
              <a:buChar char="•"/>
            </a:pPr>
            <a:r>
              <a:rPr lang="en-US" sz="1400" dirty="0">
                <a:latin typeface="Raleway" pitchFamily="2" charset="77"/>
              </a:rPr>
              <a:t>Carbon Footprint</a:t>
            </a:r>
          </a:p>
        </p:txBody>
      </p:sp>
      <p:grpSp>
        <p:nvGrpSpPr>
          <p:cNvPr id="16" name="Group 15">
            <a:extLst>
              <a:ext uri="{FF2B5EF4-FFF2-40B4-BE49-F238E27FC236}">
                <a16:creationId xmlns:a16="http://schemas.microsoft.com/office/drawing/2014/main" id="{03DC8677-86A2-5641-8490-B99C31B04C62}"/>
              </a:ext>
            </a:extLst>
          </p:cNvPr>
          <p:cNvGrpSpPr/>
          <p:nvPr/>
        </p:nvGrpSpPr>
        <p:grpSpPr>
          <a:xfrm>
            <a:off x="311727" y="5690051"/>
            <a:ext cx="5887501" cy="840115"/>
            <a:chOff x="268695" y="5248482"/>
            <a:chExt cx="9132819" cy="1303206"/>
          </a:xfrm>
        </p:grpSpPr>
        <p:sp>
          <p:nvSpPr>
            <p:cNvPr id="17" name="object 2">
              <a:extLst>
                <a:ext uri="{FF2B5EF4-FFF2-40B4-BE49-F238E27FC236}">
                  <a16:creationId xmlns:a16="http://schemas.microsoft.com/office/drawing/2014/main" id="{0D18B9E9-4A22-7348-A2DA-626216A0D692}"/>
                </a:ext>
              </a:extLst>
            </p:cNvPr>
            <p:cNvSpPr/>
            <p:nvPr/>
          </p:nvSpPr>
          <p:spPr>
            <a:xfrm>
              <a:off x="268695" y="5248482"/>
              <a:ext cx="1291530" cy="130320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algn="l" defTabSz="457200" rtl="0" eaLnBrk="1" latinLnBrk="0" hangingPunct="1"/>
              <a:endParaRPr sz="1350" dirty="0"/>
            </a:p>
          </p:txBody>
        </p:sp>
        <p:sp>
          <p:nvSpPr>
            <p:cNvPr id="18" name="object 2">
              <a:extLst>
                <a:ext uri="{FF2B5EF4-FFF2-40B4-BE49-F238E27FC236}">
                  <a16:creationId xmlns:a16="http://schemas.microsoft.com/office/drawing/2014/main" id="{33D79B99-5C6A-7A4B-BAB2-AC2E96732A45}"/>
                </a:ext>
              </a:extLst>
            </p:cNvPr>
            <p:cNvSpPr/>
            <p:nvPr/>
          </p:nvSpPr>
          <p:spPr>
            <a:xfrm>
              <a:off x="5535898" y="5290097"/>
              <a:ext cx="1191572" cy="119833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pic>
          <p:nvPicPr>
            <p:cNvPr id="19" name="Picture 18" descr="Graphical user interface, application&#10;&#10;Description automatically generated">
              <a:extLst>
                <a:ext uri="{FF2B5EF4-FFF2-40B4-BE49-F238E27FC236}">
                  <a16:creationId xmlns:a16="http://schemas.microsoft.com/office/drawing/2014/main" id="{41A114C8-B2F2-934E-9042-132219A92DB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21356" y="5276565"/>
              <a:ext cx="1280158" cy="1200441"/>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BF297AF9-66FF-5344-B939-1414F09BC3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66681" y="5300830"/>
              <a:ext cx="1291530" cy="1201229"/>
            </a:xfrm>
            <a:prstGeom prst="rect">
              <a:avLst/>
            </a:prstGeom>
          </p:spPr>
        </p:pic>
      </p:grpSp>
      <p:pic>
        <p:nvPicPr>
          <p:cNvPr id="21" name="Picture 20" descr="Graphical user interface, application&#10;&#10;Description automatically generated">
            <a:extLst>
              <a:ext uri="{FF2B5EF4-FFF2-40B4-BE49-F238E27FC236}">
                <a16:creationId xmlns:a16="http://schemas.microsoft.com/office/drawing/2014/main" id="{9BA1BC1F-80E0-5347-93A3-8BDB1C76B6A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53183" y="5667777"/>
            <a:ext cx="825258" cy="882686"/>
          </a:xfrm>
          <a:prstGeom prst="rect">
            <a:avLst/>
          </a:prstGeom>
        </p:spPr>
      </p:pic>
      <p:pic>
        <p:nvPicPr>
          <p:cNvPr id="22" name="Picture 21" descr="A red and white logo&#10;&#10;Description automatically generated with low confidence">
            <a:extLst>
              <a:ext uri="{FF2B5EF4-FFF2-40B4-BE49-F238E27FC236}">
                <a16:creationId xmlns:a16="http://schemas.microsoft.com/office/drawing/2014/main" id="{E2F6182C-FC4A-1B43-84F0-78CFA660D57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866571" y="5711103"/>
            <a:ext cx="768151" cy="799398"/>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70568EB9-067E-7E4F-B3BC-0CF55BCADCD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22852" y="5690051"/>
            <a:ext cx="825258" cy="860412"/>
          </a:xfrm>
          <a:prstGeom prst="rect">
            <a:avLst/>
          </a:prstGeom>
        </p:spPr>
      </p:pic>
      <p:sp>
        <p:nvSpPr>
          <p:cNvPr id="24" name="TextBox 23">
            <a:extLst>
              <a:ext uri="{FF2B5EF4-FFF2-40B4-BE49-F238E27FC236}">
                <a16:creationId xmlns:a16="http://schemas.microsoft.com/office/drawing/2014/main" id="{176E7D08-2E7C-204B-91CC-BFDC07E28BD2}"/>
              </a:ext>
            </a:extLst>
          </p:cNvPr>
          <p:cNvSpPr txBox="1"/>
          <p:nvPr/>
        </p:nvSpPr>
        <p:spPr>
          <a:xfrm>
            <a:off x="547762" y="4207070"/>
            <a:ext cx="4851795" cy="1384995"/>
          </a:xfrm>
          <a:prstGeom prst="rect">
            <a:avLst/>
          </a:prstGeom>
          <a:noFill/>
        </p:spPr>
        <p:txBody>
          <a:bodyPr wrap="square">
            <a:spAutoFit/>
          </a:bodyPr>
          <a:lstStyle/>
          <a:p>
            <a:pPr marL="0" algn="l" defTabSz="914400" rtl="0" eaLnBrk="1" latinLnBrk="0" hangingPunct="1"/>
            <a:r>
              <a:rPr lang="en-US" sz="1400" u="sng" dirty="0">
                <a:latin typeface="Raleway" pitchFamily="2" charset="77"/>
              </a:rPr>
              <a:t>Interdisciplinary research team:</a:t>
            </a:r>
          </a:p>
          <a:p>
            <a:pPr marL="458788" indent="-107950" algn="l" defTabSz="914400" rtl="0" eaLnBrk="1" latinLnBrk="0" hangingPunct="1">
              <a:buFont typeface="Arial" panose="020B0604020202020204" pitchFamily="34" charset="0"/>
              <a:buChar char="•"/>
            </a:pPr>
            <a:r>
              <a:rPr lang="en-US" sz="1400" dirty="0">
                <a:latin typeface="Raleway" pitchFamily="2" charset="77"/>
              </a:rPr>
              <a:t>Architecture</a:t>
            </a:r>
          </a:p>
          <a:p>
            <a:pPr marL="458788" indent="-107950" algn="l" defTabSz="914400" rtl="0" eaLnBrk="1" latinLnBrk="0" hangingPunct="1">
              <a:buFont typeface="Arial" panose="020B0604020202020204" pitchFamily="34" charset="0"/>
              <a:buChar char="•"/>
            </a:pPr>
            <a:r>
              <a:rPr lang="en-US" sz="1400" dirty="0">
                <a:latin typeface="Raleway" pitchFamily="2" charset="77"/>
              </a:rPr>
              <a:t>Construction Engineering</a:t>
            </a:r>
          </a:p>
          <a:p>
            <a:pPr marL="458788" indent="-107950" algn="l" defTabSz="914400" rtl="0" eaLnBrk="1" latinLnBrk="0" hangingPunct="1">
              <a:buFont typeface="Arial" panose="020B0604020202020204" pitchFamily="34" charset="0"/>
              <a:buChar char="•"/>
            </a:pPr>
            <a:r>
              <a:rPr lang="en-US" sz="1400" dirty="0">
                <a:latin typeface="Raleway" pitchFamily="2" charset="77"/>
              </a:rPr>
              <a:t>Maintenance and Operation Adm. Department</a:t>
            </a:r>
          </a:p>
          <a:p>
            <a:pPr marL="458788" indent="-107950">
              <a:buFont typeface="Arial" panose="020B0604020202020204" pitchFamily="34" charset="0"/>
              <a:buChar char="•"/>
            </a:pPr>
            <a:r>
              <a:rPr lang="en-US" sz="1400" dirty="0">
                <a:latin typeface="Raleway" pitchFamily="2" charset="77"/>
              </a:rPr>
              <a:t>SDGs Unit </a:t>
            </a:r>
          </a:p>
          <a:p>
            <a:pPr marL="458788" indent="-107950">
              <a:buFont typeface="Arial" panose="020B0604020202020204" pitchFamily="34" charset="0"/>
              <a:buChar char="•"/>
            </a:pPr>
            <a:r>
              <a:rPr lang="en-US" sz="1400" dirty="0">
                <a:latin typeface="Raleway" pitchFamily="2" charset="77"/>
              </a:rPr>
              <a:t>Go Green Student Club</a:t>
            </a:r>
          </a:p>
        </p:txBody>
      </p:sp>
      <p:pic>
        <p:nvPicPr>
          <p:cNvPr id="25" name="Picture 24">
            <a:extLst>
              <a:ext uri="{FF2B5EF4-FFF2-40B4-BE49-F238E27FC236}">
                <a16:creationId xmlns:a16="http://schemas.microsoft.com/office/drawing/2014/main" id="{DF0C741F-1B86-AB45-8584-2885030D8BC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80301" y="1820268"/>
            <a:ext cx="4572001" cy="2351661"/>
          </a:xfrm>
          <a:prstGeom prst="rect">
            <a:avLst/>
          </a:prstGeom>
        </p:spPr>
      </p:pic>
      <p:pic>
        <p:nvPicPr>
          <p:cNvPr id="26" name="Picture 25">
            <a:extLst>
              <a:ext uri="{FF2B5EF4-FFF2-40B4-BE49-F238E27FC236}">
                <a16:creationId xmlns:a16="http://schemas.microsoft.com/office/drawing/2014/main" id="{718261F5-34EB-2E4B-ADB7-605EC21BE56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73068" y="4307420"/>
            <a:ext cx="3141728" cy="1632193"/>
          </a:xfrm>
          <a:prstGeom prst="rect">
            <a:avLst/>
          </a:prstGeom>
        </p:spPr>
      </p:pic>
    </p:spTree>
    <p:extLst>
      <p:ext uri="{BB962C8B-B14F-4D97-AF65-F5344CB8AC3E}">
        <p14:creationId xmlns:p14="http://schemas.microsoft.com/office/powerpoint/2010/main" val="153413744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0A6BE-B46A-C189-B11A-C5A879571F4E}"/>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4BA3C5D-A0DF-C745-F9DB-9CEA5E8D77D3}"/>
              </a:ext>
            </a:extLst>
          </p:cNvPr>
          <p:cNvGrpSpPr/>
          <p:nvPr/>
        </p:nvGrpSpPr>
        <p:grpSpPr>
          <a:xfrm>
            <a:off x="1571655" y="597057"/>
            <a:ext cx="9373155" cy="588110"/>
            <a:chOff x="1571655" y="6194286"/>
            <a:chExt cx="9373155" cy="588110"/>
          </a:xfrm>
        </p:grpSpPr>
        <p:pic>
          <p:nvPicPr>
            <p:cNvPr id="7" name="Picture 6">
              <a:extLst>
                <a:ext uri="{FF2B5EF4-FFF2-40B4-BE49-F238E27FC236}">
                  <a16:creationId xmlns:a16="http://schemas.microsoft.com/office/drawing/2014/main" id="{C0053571-5242-5A74-4E16-575490372C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8" name="Rectangle 7">
              <a:extLst>
                <a:ext uri="{FF2B5EF4-FFF2-40B4-BE49-F238E27FC236}">
                  <a16:creationId xmlns:a16="http://schemas.microsoft.com/office/drawing/2014/main" id="{9DCB2E56-B0A2-4234-4000-A6BE27B594DC}"/>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9" name="Rectangle 8">
              <a:extLst>
                <a:ext uri="{FF2B5EF4-FFF2-40B4-BE49-F238E27FC236}">
                  <a16:creationId xmlns:a16="http://schemas.microsoft.com/office/drawing/2014/main" id="{09EA96B9-EB86-6509-E45F-7895E4EA2DC1}"/>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10" name="Rectangle 9">
            <a:extLst>
              <a:ext uri="{FF2B5EF4-FFF2-40B4-BE49-F238E27FC236}">
                <a16:creationId xmlns:a16="http://schemas.microsoft.com/office/drawing/2014/main" id="{42DFF7D6-EDF9-7C9A-1108-E4DF9C907CC6}"/>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2" name="Rectangle 11">
            <a:extLst>
              <a:ext uri="{FF2B5EF4-FFF2-40B4-BE49-F238E27FC236}">
                <a16:creationId xmlns:a16="http://schemas.microsoft.com/office/drawing/2014/main" id="{B6A507D6-AE21-3685-38B0-D50CA1A74596}"/>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pic>
        <p:nvPicPr>
          <p:cNvPr id="2" name="Picture 1" descr="A poster for a program&#10;&#10;Description automatically generated with medium confidence">
            <a:extLst>
              <a:ext uri="{FF2B5EF4-FFF2-40B4-BE49-F238E27FC236}">
                <a16:creationId xmlns:a16="http://schemas.microsoft.com/office/drawing/2014/main" id="{D761FF88-8F62-47B1-E5E9-5919674C6B70}"/>
              </a:ext>
            </a:extLst>
          </p:cNvPr>
          <p:cNvPicPr>
            <a:picLocks noChangeAspect="1"/>
          </p:cNvPicPr>
          <p:nvPr/>
        </p:nvPicPr>
        <p:blipFill rotWithShape="1">
          <a:blip r:embed="rId3"/>
          <a:srcRect l="7121" t="4156" r="5643" b="61809"/>
          <a:stretch/>
        </p:blipFill>
        <p:spPr>
          <a:xfrm>
            <a:off x="200119" y="2181403"/>
            <a:ext cx="5849964" cy="2282323"/>
          </a:xfrm>
          <a:prstGeom prst="rect">
            <a:avLst/>
          </a:prstGeom>
        </p:spPr>
      </p:pic>
      <p:pic>
        <p:nvPicPr>
          <p:cNvPr id="13" name="Picture 12" descr="A poster for a program&#10;&#10;Description automatically generated with medium confidence">
            <a:extLst>
              <a:ext uri="{FF2B5EF4-FFF2-40B4-BE49-F238E27FC236}">
                <a16:creationId xmlns:a16="http://schemas.microsoft.com/office/drawing/2014/main" id="{9A755882-70FE-C304-1EB1-A4695461CE6D}"/>
              </a:ext>
            </a:extLst>
          </p:cNvPr>
          <p:cNvPicPr>
            <a:picLocks noChangeAspect="1"/>
          </p:cNvPicPr>
          <p:nvPr/>
        </p:nvPicPr>
        <p:blipFill rotWithShape="1">
          <a:blip r:embed="rId3"/>
          <a:srcRect l="3126" t="38191" r="3497" b="34115"/>
          <a:stretch/>
        </p:blipFill>
        <p:spPr>
          <a:xfrm>
            <a:off x="6270172" y="2657252"/>
            <a:ext cx="5557652" cy="1648317"/>
          </a:xfrm>
          <a:prstGeom prst="rect">
            <a:avLst/>
          </a:prstGeom>
        </p:spPr>
      </p:pic>
      <p:pic>
        <p:nvPicPr>
          <p:cNvPr id="14" name="Picture 13" descr="A poster for a program&#10;&#10;Description automatically generated with medium confidence">
            <a:extLst>
              <a:ext uri="{FF2B5EF4-FFF2-40B4-BE49-F238E27FC236}">
                <a16:creationId xmlns:a16="http://schemas.microsoft.com/office/drawing/2014/main" id="{B570E7A2-CA6A-072C-4D62-BBE4327A86A3}"/>
              </a:ext>
            </a:extLst>
          </p:cNvPr>
          <p:cNvPicPr>
            <a:picLocks noChangeAspect="1"/>
          </p:cNvPicPr>
          <p:nvPr/>
        </p:nvPicPr>
        <p:blipFill rotWithShape="1">
          <a:blip r:embed="rId3"/>
          <a:srcRect l="3126" t="67044" r="42205" b="23463"/>
          <a:stretch/>
        </p:blipFill>
        <p:spPr>
          <a:xfrm>
            <a:off x="1064654" y="4587203"/>
            <a:ext cx="4120894" cy="715587"/>
          </a:xfrm>
          <a:prstGeom prst="rect">
            <a:avLst/>
          </a:prstGeom>
        </p:spPr>
      </p:pic>
      <p:grpSp>
        <p:nvGrpSpPr>
          <p:cNvPr id="15" name="Group 14">
            <a:extLst>
              <a:ext uri="{FF2B5EF4-FFF2-40B4-BE49-F238E27FC236}">
                <a16:creationId xmlns:a16="http://schemas.microsoft.com/office/drawing/2014/main" id="{B3FCC767-A4E2-C5E5-79B8-A8A3D7D8BD52}"/>
              </a:ext>
            </a:extLst>
          </p:cNvPr>
          <p:cNvGrpSpPr/>
          <p:nvPr/>
        </p:nvGrpSpPr>
        <p:grpSpPr>
          <a:xfrm>
            <a:off x="161518" y="5760954"/>
            <a:ext cx="4865039" cy="716046"/>
            <a:chOff x="-6270171" y="-1109906"/>
            <a:chExt cx="6897308" cy="1015159"/>
          </a:xfrm>
        </p:grpSpPr>
        <p:pic>
          <p:nvPicPr>
            <p:cNvPr id="16" name="Picture 15">
              <a:extLst>
                <a:ext uri="{FF2B5EF4-FFF2-40B4-BE49-F238E27FC236}">
                  <a16:creationId xmlns:a16="http://schemas.microsoft.com/office/drawing/2014/main" id="{AD8E05C3-A409-1BEF-900E-5FDC5381111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83926"/>
            <a:stretch/>
          </p:blipFill>
          <p:spPr bwMode="auto">
            <a:xfrm>
              <a:off x="-6270171" y="-1109906"/>
              <a:ext cx="949531"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42745E42-0BAD-EC43-82DF-4AD429F917C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7044" r="66807"/>
            <a:stretch/>
          </p:blipFill>
          <p:spPr bwMode="auto">
            <a:xfrm>
              <a:off x="-3271825" y="-1032012"/>
              <a:ext cx="953962"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id="{FC51F0D9-761A-16F0-46F6-0AF9B88B0A9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60394"/>
            <a:stretch/>
          </p:blipFill>
          <p:spPr bwMode="auto">
            <a:xfrm>
              <a:off x="-1310105" y="-1046308"/>
              <a:ext cx="1937242" cy="93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a:extLst>
                <a:ext uri="{FF2B5EF4-FFF2-40B4-BE49-F238E27FC236}">
                  <a16:creationId xmlns:a16="http://schemas.microsoft.com/office/drawing/2014/main" id="{CFEF8A86-CB54-BA3A-6A9E-A049697996D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0105" r="32795"/>
            <a:stretch/>
          </p:blipFill>
          <p:spPr bwMode="auto">
            <a:xfrm>
              <a:off x="-2320264" y="-1032012"/>
              <a:ext cx="1010159"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7CBBA656-B955-77CD-765B-1F8E70E409E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0409" r="16665"/>
            <a:stretch/>
          </p:blipFill>
          <p:spPr bwMode="auto">
            <a:xfrm>
              <a:off x="-5243494" y="-1109906"/>
              <a:ext cx="1945030"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8444683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project keyword&#10;&#10;Description automatically generated">
            <a:extLst>
              <a:ext uri="{FF2B5EF4-FFF2-40B4-BE49-F238E27FC236}">
                <a16:creationId xmlns:a16="http://schemas.microsoft.com/office/drawing/2014/main" id="{6C3225FD-53AA-F2F6-59B9-D96E6AA973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56073" y="1284096"/>
            <a:ext cx="3112629" cy="4598008"/>
          </a:xfrm>
          <a:prstGeom prst="rect">
            <a:avLst/>
          </a:prstGeom>
        </p:spPr>
      </p:pic>
      <p:sp>
        <p:nvSpPr>
          <p:cNvPr id="5" name="TextBox 4">
            <a:extLst>
              <a:ext uri="{FF2B5EF4-FFF2-40B4-BE49-F238E27FC236}">
                <a16:creationId xmlns:a16="http://schemas.microsoft.com/office/drawing/2014/main" id="{D857C5C9-95C2-B951-3CC4-7A5D186C7C74}"/>
              </a:ext>
            </a:extLst>
          </p:cNvPr>
          <p:cNvSpPr txBox="1"/>
          <p:nvPr/>
        </p:nvSpPr>
        <p:spPr>
          <a:xfrm>
            <a:off x="635158" y="1403070"/>
            <a:ext cx="6096000" cy="861774"/>
          </a:xfrm>
          <a:prstGeom prst="rect">
            <a:avLst/>
          </a:prstGeom>
          <a:solidFill>
            <a:schemeClr val="accent6">
              <a:lumMod val="20000"/>
              <a:lumOff val="80000"/>
            </a:schemeClr>
          </a:solidFill>
        </p:spPr>
        <p:txBody>
          <a:bodyPr wrap="square">
            <a:spAutoFit/>
          </a:bodyPr>
          <a:lstStyle/>
          <a:p>
            <a:r>
              <a:rPr lang="en-US" sz="1800" b="1" dirty="0">
                <a:effectLst/>
                <a:latin typeface="Calibri" panose="020F0502020204030204" pitchFamily="34" charset="0"/>
              </a:rPr>
              <a:t>Co-create GUI Engineering Curriculum </a:t>
            </a:r>
            <a:endParaRPr lang="en-US" dirty="0">
              <a:effectLst/>
            </a:endParaRPr>
          </a:p>
          <a:p>
            <a:r>
              <a:rPr lang="en-US" sz="1800" b="1" dirty="0">
                <a:effectLst/>
                <a:latin typeface="Calibri" panose="020F0502020204030204" pitchFamily="34" charset="0"/>
              </a:rPr>
              <a:t>for the 21</a:t>
            </a:r>
            <a:r>
              <a:rPr lang="en-US" sz="1100" b="1" dirty="0">
                <a:effectLst/>
                <a:latin typeface="Calibri" panose="020F0502020204030204" pitchFamily="34" charset="0"/>
              </a:rPr>
              <a:t>st </a:t>
            </a:r>
            <a:r>
              <a:rPr lang="en-US" sz="1800" b="1" dirty="0">
                <a:effectLst/>
                <a:latin typeface="Calibri" panose="020F0502020204030204" pitchFamily="34" charset="0"/>
              </a:rPr>
              <a:t>Century:</a:t>
            </a:r>
            <a:br>
              <a:rPr lang="en-US" sz="1800" b="1" dirty="0">
                <a:effectLst/>
                <a:latin typeface="Calibri" panose="020F0502020204030204" pitchFamily="34" charset="0"/>
              </a:rPr>
            </a:br>
            <a:r>
              <a:rPr lang="en-US" sz="1400" b="1" dirty="0">
                <a:effectLst/>
                <a:latin typeface="Calibri" panose="020F0502020204030204" pitchFamily="34" charset="0"/>
              </a:rPr>
              <a:t>Government Universities Industry Nexus </a:t>
            </a:r>
            <a:endParaRPr lang="en-US" dirty="0">
              <a:effectLst/>
            </a:endParaRPr>
          </a:p>
        </p:txBody>
      </p:sp>
      <p:pic>
        <p:nvPicPr>
          <p:cNvPr id="6" name="Picture 5" descr="A poster of a project keyword&#10;&#10;Description automatically generated">
            <a:extLst>
              <a:ext uri="{FF2B5EF4-FFF2-40B4-BE49-F238E27FC236}">
                <a16:creationId xmlns:a16="http://schemas.microsoft.com/office/drawing/2014/main" id="{BDE2EBDB-F42C-937F-30DE-F8B6B4B0E0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229"/>
          <a:stretch/>
        </p:blipFill>
        <p:spPr>
          <a:xfrm>
            <a:off x="6784916" y="5778337"/>
            <a:ext cx="5268001" cy="783771"/>
          </a:xfrm>
          <a:prstGeom prst="rect">
            <a:avLst/>
          </a:prstGeom>
        </p:spPr>
      </p:pic>
      <p:grpSp>
        <p:nvGrpSpPr>
          <p:cNvPr id="7" name="Group 6">
            <a:extLst>
              <a:ext uri="{FF2B5EF4-FFF2-40B4-BE49-F238E27FC236}">
                <a16:creationId xmlns:a16="http://schemas.microsoft.com/office/drawing/2014/main" id="{67A883BB-BA8A-5F39-8F2D-E14719DA29D8}"/>
              </a:ext>
            </a:extLst>
          </p:cNvPr>
          <p:cNvGrpSpPr/>
          <p:nvPr/>
        </p:nvGrpSpPr>
        <p:grpSpPr>
          <a:xfrm>
            <a:off x="-5031" y="-595"/>
            <a:ext cx="12197031" cy="6858595"/>
            <a:chOff x="-5031" y="-595"/>
            <a:chExt cx="12197031" cy="6858595"/>
          </a:xfrm>
        </p:grpSpPr>
        <p:grpSp>
          <p:nvGrpSpPr>
            <p:cNvPr id="8" name="Group 7">
              <a:extLst>
                <a:ext uri="{FF2B5EF4-FFF2-40B4-BE49-F238E27FC236}">
                  <a16:creationId xmlns:a16="http://schemas.microsoft.com/office/drawing/2014/main" id="{2C15D376-F6E4-F2B7-3072-52CD4DE5371E}"/>
                </a:ext>
              </a:extLst>
            </p:cNvPr>
            <p:cNvGrpSpPr/>
            <p:nvPr/>
          </p:nvGrpSpPr>
          <p:grpSpPr>
            <a:xfrm>
              <a:off x="1571655" y="597057"/>
              <a:ext cx="9373155" cy="588110"/>
              <a:chOff x="1571655" y="6194286"/>
              <a:chExt cx="9373155" cy="588110"/>
            </a:xfrm>
          </p:grpSpPr>
          <p:pic>
            <p:nvPicPr>
              <p:cNvPr id="11" name="Picture 10">
                <a:extLst>
                  <a:ext uri="{FF2B5EF4-FFF2-40B4-BE49-F238E27FC236}">
                    <a16:creationId xmlns:a16="http://schemas.microsoft.com/office/drawing/2014/main" id="{B58B7F82-AAC0-52EB-9D91-09A65CFAAB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12" name="Rectangle 11">
                <a:extLst>
                  <a:ext uri="{FF2B5EF4-FFF2-40B4-BE49-F238E27FC236}">
                    <a16:creationId xmlns:a16="http://schemas.microsoft.com/office/drawing/2014/main" id="{86579BFE-AB1B-3943-4867-177145863D97}"/>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13" name="Rectangle 12">
                <a:extLst>
                  <a:ext uri="{FF2B5EF4-FFF2-40B4-BE49-F238E27FC236}">
                    <a16:creationId xmlns:a16="http://schemas.microsoft.com/office/drawing/2014/main" id="{8018BF56-49D8-0FCF-969A-9C2CBEB13BFF}"/>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9" name="Rectangle 8">
              <a:extLst>
                <a:ext uri="{FF2B5EF4-FFF2-40B4-BE49-F238E27FC236}">
                  <a16:creationId xmlns:a16="http://schemas.microsoft.com/office/drawing/2014/main" id="{1093C4BD-82A5-B2F8-3526-0B301A8C18BE}"/>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0" name="Rectangle 9">
              <a:extLst>
                <a:ext uri="{FF2B5EF4-FFF2-40B4-BE49-F238E27FC236}">
                  <a16:creationId xmlns:a16="http://schemas.microsoft.com/office/drawing/2014/main" id="{8A229D84-AA84-1F2A-E82B-A8CC3DB40E24}"/>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pic>
        <p:nvPicPr>
          <p:cNvPr id="14" name="Picture 13" descr="A poster of a project keyword&#10;&#10;Description automatically generated">
            <a:extLst>
              <a:ext uri="{FF2B5EF4-FFF2-40B4-BE49-F238E27FC236}">
                <a16:creationId xmlns:a16="http://schemas.microsoft.com/office/drawing/2014/main" id="{CB039D6F-091D-1D15-AF33-4A96E58D08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4291" y="2389342"/>
            <a:ext cx="2472047" cy="3096799"/>
          </a:xfrm>
          <a:prstGeom prst="rect">
            <a:avLst/>
          </a:prstGeom>
        </p:spPr>
      </p:pic>
      <p:pic>
        <p:nvPicPr>
          <p:cNvPr id="18" name="Picture 17" descr="A poster of a project keyword&#10;&#10;Description automatically generated">
            <a:extLst>
              <a:ext uri="{FF2B5EF4-FFF2-40B4-BE49-F238E27FC236}">
                <a16:creationId xmlns:a16="http://schemas.microsoft.com/office/drawing/2014/main" id="{F3569723-38D9-A715-956B-0DA20A9C4F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93672" y="1240220"/>
            <a:ext cx="3515041" cy="4413086"/>
          </a:xfrm>
          <a:prstGeom prst="rect">
            <a:avLst/>
          </a:prstGeom>
        </p:spPr>
      </p:pic>
      <p:grpSp>
        <p:nvGrpSpPr>
          <p:cNvPr id="4" name="Group 3">
            <a:extLst>
              <a:ext uri="{FF2B5EF4-FFF2-40B4-BE49-F238E27FC236}">
                <a16:creationId xmlns:a16="http://schemas.microsoft.com/office/drawing/2014/main" id="{AC229A60-575D-D516-FA51-6CE3FF04D9F3}"/>
              </a:ext>
            </a:extLst>
          </p:cNvPr>
          <p:cNvGrpSpPr/>
          <p:nvPr/>
        </p:nvGrpSpPr>
        <p:grpSpPr>
          <a:xfrm>
            <a:off x="383968" y="5777152"/>
            <a:ext cx="6336609" cy="716046"/>
            <a:chOff x="-6022139" y="-1109906"/>
            <a:chExt cx="8983596" cy="1015159"/>
          </a:xfrm>
        </p:grpSpPr>
        <p:pic>
          <p:nvPicPr>
            <p:cNvPr id="15" name="Picture 2">
              <a:extLst>
                <a:ext uri="{FF2B5EF4-FFF2-40B4-BE49-F238E27FC236}">
                  <a16:creationId xmlns:a16="http://schemas.microsoft.com/office/drawing/2014/main" id="{969B5018-A433-A850-53BE-597C76BADE0C}"/>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49705" r="16702"/>
            <a:stretch/>
          </p:blipFill>
          <p:spPr bwMode="auto">
            <a:xfrm>
              <a:off x="-6022139" y="-1109906"/>
              <a:ext cx="1984475"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3BB65DD7-AD30-FB5E-CFB9-563F082F966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6758"/>
            <a:stretch/>
          </p:blipFill>
          <p:spPr bwMode="auto">
            <a:xfrm>
              <a:off x="-4001184" y="-1032012"/>
              <a:ext cx="4917347"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84EE4F4D-05E8-0F8C-5BA2-E156DFDA9F2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60050"/>
            <a:stretch/>
          </p:blipFill>
          <p:spPr bwMode="auto">
            <a:xfrm>
              <a:off x="1007378" y="-1046308"/>
              <a:ext cx="1954079" cy="93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12407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6AE69-F476-FCB8-61F8-A742E323ABCC}"/>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2A22F5EE-ED30-5FFF-CCF4-74D78FEF2F71}"/>
              </a:ext>
            </a:extLst>
          </p:cNvPr>
          <p:cNvGrpSpPr/>
          <p:nvPr/>
        </p:nvGrpSpPr>
        <p:grpSpPr>
          <a:xfrm>
            <a:off x="1571655" y="597057"/>
            <a:ext cx="9373155" cy="588110"/>
            <a:chOff x="1571655" y="6194286"/>
            <a:chExt cx="9373155" cy="588110"/>
          </a:xfrm>
        </p:grpSpPr>
        <p:pic>
          <p:nvPicPr>
            <p:cNvPr id="7" name="Picture 6">
              <a:extLst>
                <a:ext uri="{FF2B5EF4-FFF2-40B4-BE49-F238E27FC236}">
                  <a16:creationId xmlns:a16="http://schemas.microsoft.com/office/drawing/2014/main" id="{82A9D157-7593-1774-3AD2-7FDEEF728F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8" name="Rectangle 7">
              <a:extLst>
                <a:ext uri="{FF2B5EF4-FFF2-40B4-BE49-F238E27FC236}">
                  <a16:creationId xmlns:a16="http://schemas.microsoft.com/office/drawing/2014/main" id="{04D5D242-8321-3B15-B4BB-6271CDD916C9}"/>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9" name="Rectangle 8">
              <a:extLst>
                <a:ext uri="{FF2B5EF4-FFF2-40B4-BE49-F238E27FC236}">
                  <a16:creationId xmlns:a16="http://schemas.microsoft.com/office/drawing/2014/main" id="{48F67A30-1159-3A27-2F1F-F5EA9F9047EC}"/>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10" name="Rectangle 9">
            <a:extLst>
              <a:ext uri="{FF2B5EF4-FFF2-40B4-BE49-F238E27FC236}">
                <a16:creationId xmlns:a16="http://schemas.microsoft.com/office/drawing/2014/main" id="{127179B2-EB71-AF5E-7E18-1F47BD110ADC}"/>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2" name="Rectangle 11">
            <a:extLst>
              <a:ext uri="{FF2B5EF4-FFF2-40B4-BE49-F238E27FC236}">
                <a16:creationId xmlns:a16="http://schemas.microsoft.com/office/drawing/2014/main" id="{F6FBB5C2-D61A-FF56-24CA-D9674D04BEE6}"/>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pic>
        <p:nvPicPr>
          <p:cNvPr id="2" name="Picture 1" descr="A poster with a landscape and mountains in the background&#10;&#10;Description automatically generated">
            <a:extLst>
              <a:ext uri="{FF2B5EF4-FFF2-40B4-BE49-F238E27FC236}">
                <a16:creationId xmlns:a16="http://schemas.microsoft.com/office/drawing/2014/main" id="{71E158B5-95B1-7038-9DCC-2CBAF6CBDCB5}"/>
              </a:ext>
            </a:extLst>
          </p:cNvPr>
          <p:cNvPicPr>
            <a:picLocks noChangeAspect="1"/>
          </p:cNvPicPr>
          <p:nvPr/>
        </p:nvPicPr>
        <p:blipFill rotWithShape="1">
          <a:blip r:embed="rId3"/>
          <a:srcRect b="56148"/>
          <a:stretch/>
        </p:blipFill>
        <p:spPr>
          <a:xfrm>
            <a:off x="161518" y="1538320"/>
            <a:ext cx="6106492" cy="3719211"/>
          </a:xfrm>
          <a:prstGeom prst="rect">
            <a:avLst/>
          </a:prstGeom>
        </p:spPr>
      </p:pic>
      <p:grpSp>
        <p:nvGrpSpPr>
          <p:cNvPr id="3" name="Group 2">
            <a:extLst>
              <a:ext uri="{FF2B5EF4-FFF2-40B4-BE49-F238E27FC236}">
                <a16:creationId xmlns:a16="http://schemas.microsoft.com/office/drawing/2014/main" id="{7759468A-346E-9CD9-DB1F-728FC4BA9C19}"/>
              </a:ext>
            </a:extLst>
          </p:cNvPr>
          <p:cNvGrpSpPr/>
          <p:nvPr/>
        </p:nvGrpSpPr>
        <p:grpSpPr>
          <a:xfrm>
            <a:off x="161518" y="5760954"/>
            <a:ext cx="11868964" cy="716046"/>
            <a:chOff x="-6270171" y="-1109906"/>
            <a:chExt cx="16826981" cy="1015159"/>
          </a:xfrm>
        </p:grpSpPr>
        <p:pic>
          <p:nvPicPr>
            <p:cNvPr id="4" name="Picture 2">
              <a:extLst>
                <a:ext uri="{FF2B5EF4-FFF2-40B4-BE49-F238E27FC236}">
                  <a16:creationId xmlns:a16="http://schemas.microsoft.com/office/drawing/2014/main" id="{BEE631F2-4751-211B-D1E1-61A29F7CAF7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70171" y="-1109906"/>
              <a:ext cx="5907314"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EDAAB02C-E35B-E278-3694-14620527742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33829" y="-1032012"/>
              <a:ext cx="5907314"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1D2C79F9-FF90-005A-DD7D-A14D59F3AD0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665496" y="-1046308"/>
              <a:ext cx="4891314" cy="93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descr="A poster with a landscape and mountains in the background&#10;&#10;Description automatically generated">
            <a:extLst>
              <a:ext uri="{FF2B5EF4-FFF2-40B4-BE49-F238E27FC236}">
                <a16:creationId xmlns:a16="http://schemas.microsoft.com/office/drawing/2014/main" id="{C8579DAF-1371-BD62-E606-BD936FAC5F52}"/>
              </a:ext>
            </a:extLst>
          </p:cNvPr>
          <p:cNvPicPr>
            <a:picLocks noChangeAspect="1"/>
          </p:cNvPicPr>
          <p:nvPr/>
        </p:nvPicPr>
        <p:blipFill rotWithShape="1">
          <a:blip r:embed="rId3"/>
          <a:srcRect l="7377" t="46190" r="62398" b="22985"/>
          <a:stretch/>
        </p:blipFill>
        <p:spPr>
          <a:xfrm>
            <a:off x="6371302" y="1599874"/>
            <a:ext cx="2625741" cy="3719211"/>
          </a:xfrm>
          <a:prstGeom prst="rect">
            <a:avLst/>
          </a:prstGeom>
        </p:spPr>
      </p:pic>
      <p:pic>
        <p:nvPicPr>
          <p:cNvPr id="14" name="Picture 13">
            <a:extLst>
              <a:ext uri="{FF2B5EF4-FFF2-40B4-BE49-F238E27FC236}">
                <a16:creationId xmlns:a16="http://schemas.microsoft.com/office/drawing/2014/main" id="{B8D6B027-21B1-5D9C-DD03-872AEAB72EDD}"/>
              </a:ext>
            </a:extLst>
          </p:cNvPr>
          <p:cNvPicPr>
            <a:picLocks noChangeAspect="1"/>
          </p:cNvPicPr>
          <p:nvPr/>
        </p:nvPicPr>
        <p:blipFill>
          <a:blip r:embed="rId7"/>
          <a:stretch>
            <a:fillRect/>
          </a:stretch>
        </p:blipFill>
        <p:spPr>
          <a:xfrm>
            <a:off x="9298317" y="1841753"/>
            <a:ext cx="2732165" cy="1543673"/>
          </a:xfrm>
          <a:prstGeom prst="rect">
            <a:avLst/>
          </a:prstGeom>
        </p:spPr>
      </p:pic>
      <p:pic>
        <p:nvPicPr>
          <p:cNvPr id="15" name="Picture 14">
            <a:extLst>
              <a:ext uri="{FF2B5EF4-FFF2-40B4-BE49-F238E27FC236}">
                <a16:creationId xmlns:a16="http://schemas.microsoft.com/office/drawing/2014/main" id="{1CAEFE24-915F-49AE-0221-2436FFE2CABB}"/>
              </a:ext>
            </a:extLst>
          </p:cNvPr>
          <p:cNvPicPr>
            <a:picLocks noChangeAspect="1"/>
          </p:cNvPicPr>
          <p:nvPr/>
        </p:nvPicPr>
        <p:blipFill rotWithShape="1">
          <a:blip r:embed="rId8"/>
          <a:srcRect l="4266" t="9680" r="26216" b="9954"/>
          <a:stretch/>
        </p:blipFill>
        <p:spPr>
          <a:xfrm>
            <a:off x="9296488" y="3514262"/>
            <a:ext cx="2733994" cy="1422243"/>
          </a:xfrm>
          <a:prstGeom prst="rect">
            <a:avLst/>
          </a:prstGeom>
        </p:spPr>
      </p:pic>
    </p:spTree>
    <p:extLst>
      <p:ext uri="{BB962C8B-B14F-4D97-AF65-F5344CB8AC3E}">
        <p14:creationId xmlns:p14="http://schemas.microsoft.com/office/powerpoint/2010/main" val="35282787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E2FD6-AE97-6180-1A6A-8CEC6E30010B}"/>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061F22B-563D-5A95-5ED4-4FB106DA9E02}"/>
              </a:ext>
            </a:extLst>
          </p:cNvPr>
          <p:cNvGrpSpPr/>
          <p:nvPr/>
        </p:nvGrpSpPr>
        <p:grpSpPr>
          <a:xfrm>
            <a:off x="-5031" y="-595"/>
            <a:ext cx="12197031" cy="6858595"/>
            <a:chOff x="-5031" y="-595"/>
            <a:chExt cx="12197031" cy="6858595"/>
          </a:xfrm>
        </p:grpSpPr>
        <p:grpSp>
          <p:nvGrpSpPr>
            <p:cNvPr id="11" name="Group 10">
              <a:extLst>
                <a:ext uri="{FF2B5EF4-FFF2-40B4-BE49-F238E27FC236}">
                  <a16:creationId xmlns:a16="http://schemas.microsoft.com/office/drawing/2014/main" id="{EDC80DFF-455E-9A81-3959-40A8461CC858}"/>
                </a:ext>
              </a:extLst>
            </p:cNvPr>
            <p:cNvGrpSpPr/>
            <p:nvPr/>
          </p:nvGrpSpPr>
          <p:grpSpPr>
            <a:xfrm>
              <a:off x="1571655" y="597057"/>
              <a:ext cx="9373155" cy="588110"/>
              <a:chOff x="1571655" y="6194286"/>
              <a:chExt cx="9373155" cy="588110"/>
            </a:xfrm>
          </p:grpSpPr>
          <p:pic>
            <p:nvPicPr>
              <p:cNvPr id="7" name="Picture 6">
                <a:extLst>
                  <a:ext uri="{FF2B5EF4-FFF2-40B4-BE49-F238E27FC236}">
                    <a16:creationId xmlns:a16="http://schemas.microsoft.com/office/drawing/2014/main" id="{ADD819C0-80FA-F07B-5F30-A5C684C42D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8" name="Rectangle 7">
                <a:extLst>
                  <a:ext uri="{FF2B5EF4-FFF2-40B4-BE49-F238E27FC236}">
                    <a16:creationId xmlns:a16="http://schemas.microsoft.com/office/drawing/2014/main" id="{0DB89D59-0676-AE1B-983C-366B6DF66389}"/>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9" name="Rectangle 8">
                <a:extLst>
                  <a:ext uri="{FF2B5EF4-FFF2-40B4-BE49-F238E27FC236}">
                    <a16:creationId xmlns:a16="http://schemas.microsoft.com/office/drawing/2014/main" id="{B5CAFE0D-5F1B-32B3-1E0B-6C1587F01FF4}"/>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10" name="Rectangle 9">
              <a:extLst>
                <a:ext uri="{FF2B5EF4-FFF2-40B4-BE49-F238E27FC236}">
                  <a16:creationId xmlns:a16="http://schemas.microsoft.com/office/drawing/2014/main" id="{1B9D6D6D-151D-8DFB-3C11-42A0CD206E0B}"/>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2" name="Rectangle 11">
              <a:extLst>
                <a:ext uri="{FF2B5EF4-FFF2-40B4-BE49-F238E27FC236}">
                  <a16:creationId xmlns:a16="http://schemas.microsoft.com/office/drawing/2014/main" id="{0B31E1FE-B00E-EC21-E827-48C400D50CC5}"/>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grpSp>
        <p:nvGrpSpPr>
          <p:cNvPr id="19" name="Group 18">
            <a:extLst>
              <a:ext uri="{FF2B5EF4-FFF2-40B4-BE49-F238E27FC236}">
                <a16:creationId xmlns:a16="http://schemas.microsoft.com/office/drawing/2014/main" id="{A4D169FE-4649-D532-B144-4028A11B0667}"/>
              </a:ext>
            </a:extLst>
          </p:cNvPr>
          <p:cNvGrpSpPr/>
          <p:nvPr/>
        </p:nvGrpSpPr>
        <p:grpSpPr>
          <a:xfrm>
            <a:off x="6371302" y="2189747"/>
            <a:ext cx="5168824" cy="3199532"/>
            <a:chOff x="2646447" y="1332080"/>
            <a:chExt cx="8128772" cy="5031757"/>
          </a:xfrm>
        </p:grpSpPr>
        <p:pic>
          <p:nvPicPr>
            <p:cNvPr id="4" name="Picture 3" descr="A picture containing valley, nature, canyon, blue&#10;&#10;Description automatically generated">
              <a:extLst>
                <a:ext uri="{FF2B5EF4-FFF2-40B4-BE49-F238E27FC236}">
                  <a16:creationId xmlns:a16="http://schemas.microsoft.com/office/drawing/2014/main" id="{B2A8AE5F-3CF5-897F-8281-CC9213739B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5935" y="1332080"/>
              <a:ext cx="8109284" cy="5031757"/>
            </a:xfrm>
            <a:prstGeom prst="rect">
              <a:avLst/>
            </a:prstGeom>
          </p:spPr>
        </p:pic>
        <p:sp>
          <p:nvSpPr>
            <p:cNvPr id="5" name="Freeform 4">
              <a:extLst>
                <a:ext uri="{FF2B5EF4-FFF2-40B4-BE49-F238E27FC236}">
                  <a16:creationId xmlns:a16="http://schemas.microsoft.com/office/drawing/2014/main" id="{E0619956-1A89-B8B1-7C56-D23401984118}"/>
                </a:ext>
              </a:extLst>
            </p:cNvPr>
            <p:cNvSpPr/>
            <p:nvPr/>
          </p:nvSpPr>
          <p:spPr>
            <a:xfrm>
              <a:off x="6304547" y="1720516"/>
              <a:ext cx="3441032" cy="1419735"/>
            </a:xfrm>
            <a:custGeom>
              <a:avLst/>
              <a:gdLst>
                <a:gd name="connsiteX0" fmla="*/ 0 w 3441032"/>
                <a:gd name="connsiteY0" fmla="*/ 0 h 1419735"/>
                <a:gd name="connsiteX1" fmla="*/ 84221 w 3441032"/>
                <a:gd name="connsiteY1" fmla="*/ 60158 h 1419735"/>
                <a:gd name="connsiteX2" fmla="*/ 120316 w 3441032"/>
                <a:gd name="connsiteY2" fmla="*/ 96252 h 1419735"/>
                <a:gd name="connsiteX3" fmla="*/ 204537 w 3441032"/>
                <a:gd name="connsiteY3" fmla="*/ 156410 h 1419735"/>
                <a:gd name="connsiteX4" fmla="*/ 288758 w 3441032"/>
                <a:gd name="connsiteY4" fmla="*/ 204537 h 1419735"/>
                <a:gd name="connsiteX5" fmla="*/ 360948 w 3441032"/>
                <a:gd name="connsiteY5" fmla="*/ 252663 h 1419735"/>
                <a:gd name="connsiteX6" fmla="*/ 445169 w 3441032"/>
                <a:gd name="connsiteY6" fmla="*/ 300789 h 1419735"/>
                <a:gd name="connsiteX7" fmla="*/ 493295 w 3441032"/>
                <a:gd name="connsiteY7" fmla="*/ 336884 h 1419735"/>
                <a:gd name="connsiteX8" fmla="*/ 541421 w 3441032"/>
                <a:gd name="connsiteY8" fmla="*/ 360947 h 1419735"/>
                <a:gd name="connsiteX9" fmla="*/ 565485 w 3441032"/>
                <a:gd name="connsiteY9" fmla="*/ 385010 h 1419735"/>
                <a:gd name="connsiteX10" fmla="*/ 673769 w 3441032"/>
                <a:gd name="connsiteY10" fmla="*/ 457200 h 1419735"/>
                <a:gd name="connsiteX11" fmla="*/ 709864 w 3441032"/>
                <a:gd name="connsiteY11" fmla="*/ 481263 h 1419735"/>
                <a:gd name="connsiteX12" fmla="*/ 794085 w 3441032"/>
                <a:gd name="connsiteY12" fmla="*/ 541421 h 1419735"/>
                <a:gd name="connsiteX13" fmla="*/ 866274 w 3441032"/>
                <a:gd name="connsiteY13" fmla="*/ 589547 h 1419735"/>
                <a:gd name="connsiteX14" fmla="*/ 902369 w 3441032"/>
                <a:gd name="connsiteY14" fmla="*/ 613610 h 1419735"/>
                <a:gd name="connsiteX15" fmla="*/ 938464 w 3441032"/>
                <a:gd name="connsiteY15" fmla="*/ 625642 h 1419735"/>
                <a:gd name="connsiteX16" fmla="*/ 1010653 w 3441032"/>
                <a:gd name="connsiteY16" fmla="*/ 673768 h 1419735"/>
                <a:gd name="connsiteX17" fmla="*/ 1046748 w 3441032"/>
                <a:gd name="connsiteY17" fmla="*/ 685800 h 1419735"/>
                <a:gd name="connsiteX18" fmla="*/ 1143000 w 3441032"/>
                <a:gd name="connsiteY18" fmla="*/ 709863 h 1419735"/>
                <a:gd name="connsiteX19" fmla="*/ 1239253 w 3441032"/>
                <a:gd name="connsiteY19" fmla="*/ 745958 h 1419735"/>
                <a:gd name="connsiteX20" fmla="*/ 1275348 w 3441032"/>
                <a:gd name="connsiteY20" fmla="*/ 757989 h 1419735"/>
                <a:gd name="connsiteX21" fmla="*/ 1371600 w 3441032"/>
                <a:gd name="connsiteY21" fmla="*/ 782052 h 1419735"/>
                <a:gd name="connsiteX22" fmla="*/ 1419727 w 3441032"/>
                <a:gd name="connsiteY22" fmla="*/ 806116 h 1419735"/>
                <a:gd name="connsiteX23" fmla="*/ 1528011 w 3441032"/>
                <a:gd name="connsiteY23" fmla="*/ 830179 h 1419735"/>
                <a:gd name="connsiteX24" fmla="*/ 1612232 w 3441032"/>
                <a:gd name="connsiteY24" fmla="*/ 854242 h 1419735"/>
                <a:gd name="connsiteX25" fmla="*/ 1660358 w 3441032"/>
                <a:gd name="connsiteY25" fmla="*/ 866273 h 1419735"/>
                <a:gd name="connsiteX26" fmla="*/ 1744579 w 3441032"/>
                <a:gd name="connsiteY26" fmla="*/ 902368 h 1419735"/>
                <a:gd name="connsiteX27" fmla="*/ 1792706 w 3441032"/>
                <a:gd name="connsiteY27" fmla="*/ 914400 h 1419735"/>
                <a:gd name="connsiteX28" fmla="*/ 1828800 w 3441032"/>
                <a:gd name="connsiteY28" fmla="*/ 926431 h 1419735"/>
                <a:gd name="connsiteX29" fmla="*/ 1876927 w 3441032"/>
                <a:gd name="connsiteY29" fmla="*/ 938463 h 1419735"/>
                <a:gd name="connsiteX30" fmla="*/ 1949116 w 3441032"/>
                <a:gd name="connsiteY30" fmla="*/ 962526 h 1419735"/>
                <a:gd name="connsiteX31" fmla="*/ 2033337 w 3441032"/>
                <a:gd name="connsiteY31" fmla="*/ 986589 h 1419735"/>
                <a:gd name="connsiteX32" fmla="*/ 2069432 w 3441032"/>
                <a:gd name="connsiteY32" fmla="*/ 1010652 h 1419735"/>
                <a:gd name="connsiteX33" fmla="*/ 2141621 w 3441032"/>
                <a:gd name="connsiteY33" fmla="*/ 1034716 h 1419735"/>
                <a:gd name="connsiteX34" fmla="*/ 2213811 w 3441032"/>
                <a:gd name="connsiteY34" fmla="*/ 1070810 h 1419735"/>
                <a:gd name="connsiteX35" fmla="*/ 2310064 w 3441032"/>
                <a:gd name="connsiteY35" fmla="*/ 1118937 h 1419735"/>
                <a:gd name="connsiteX36" fmla="*/ 2490537 w 3441032"/>
                <a:gd name="connsiteY36" fmla="*/ 1179095 h 1419735"/>
                <a:gd name="connsiteX37" fmla="*/ 2562727 w 3441032"/>
                <a:gd name="connsiteY37" fmla="*/ 1203158 h 1419735"/>
                <a:gd name="connsiteX38" fmla="*/ 2598821 w 3441032"/>
                <a:gd name="connsiteY38" fmla="*/ 1227221 h 1419735"/>
                <a:gd name="connsiteX39" fmla="*/ 2683042 w 3441032"/>
                <a:gd name="connsiteY39" fmla="*/ 1251284 h 1419735"/>
                <a:gd name="connsiteX40" fmla="*/ 2767264 w 3441032"/>
                <a:gd name="connsiteY40" fmla="*/ 1275347 h 1419735"/>
                <a:gd name="connsiteX41" fmla="*/ 2899611 w 3441032"/>
                <a:gd name="connsiteY41" fmla="*/ 1299410 h 1419735"/>
                <a:gd name="connsiteX42" fmla="*/ 2983832 w 3441032"/>
                <a:gd name="connsiteY42" fmla="*/ 1323473 h 1419735"/>
                <a:gd name="connsiteX43" fmla="*/ 3068053 w 3441032"/>
                <a:gd name="connsiteY43" fmla="*/ 1347537 h 1419735"/>
                <a:gd name="connsiteX44" fmla="*/ 3152274 w 3441032"/>
                <a:gd name="connsiteY44" fmla="*/ 1359568 h 1419735"/>
                <a:gd name="connsiteX45" fmla="*/ 3248527 w 3441032"/>
                <a:gd name="connsiteY45" fmla="*/ 1383631 h 1419735"/>
                <a:gd name="connsiteX46" fmla="*/ 3368842 w 3441032"/>
                <a:gd name="connsiteY46" fmla="*/ 1407695 h 1419735"/>
                <a:gd name="connsiteX47" fmla="*/ 3441032 w 3441032"/>
                <a:gd name="connsiteY47" fmla="*/ 1419726 h 141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41032" h="1419735">
                  <a:moveTo>
                    <a:pt x="0" y="0"/>
                  </a:moveTo>
                  <a:cubicBezTo>
                    <a:pt x="28074" y="20053"/>
                    <a:pt x="57281" y="38606"/>
                    <a:pt x="84221" y="60158"/>
                  </a:cubicBezTo>
                  <a:cubicBezTo>
                    <a:pt x="97508" y="70787"/>
                    <a:pt x="107397" y="85179"/>
                    <a:pt x="120316" y="96252"/>
                  </a:cubicBezTo>
                  <a:cubicBezTo>
                    <a:pt x="159645" y="129962"/>
                    <a:pt x="166443" y="129200"/>
                    <a:pt x="204537" y="156410"/>
                  </a:cubicBezTo>
                  <a:cubicBezTo>
                    <a:pt x="268273" y="201936"/>
                    <a:pt x="230185" y="185012"/>
                    <a:pt x="288758" y="204537"/>
                  </a:cubicBezTo>
                  <a:cubicBezTo>
                    <a:pt x="372759" y="288535"/>
                    <a:pt x="279688" y="206228"/>
                    <a:pt x="360948" y="252663"/>
                  </a:cubicBezTo>
                  <a:cubicBezTo>
                    <a:pt x="462919" y="310933"/>
                    <a:pt x="362412" y="273205"/>
                    <a:pt x="445169" y="300789"/>
                  </a:cubicBezTo>
                  <a:cubicBezTo>
                    <a:pt x="461211" y="312821"/>
                    <a:pt x="476290" y="326256"/>
                    <a:pt x="493295" y="336884"/>
                  </a:cubicBezTo>
                  <a:cubicBezTo>
                    <a:pt x="508504" y="346390"/>
                    <a:pt x="526498" y="350998"/>
                    <a:pt x="541421" y="360947"/>
                  </a:cubicBezTo>
                  <a:cubicBezTo>
                    <a:pt x="550860" y="367239"/>
                    <a:pt x="556410" y="378204"/>
                    <a:pt x="565485" y="385010"/>
                  </a:cubicBezTo>
                  <a:cubicBezTo>
                    <a:pt x="565508" y="385027"/>
                    <a:pt x="655709" y="445160"/>
                    <a:pt x="673769" y="457200"/>
                  </a:cubicBezTo>
                  <a:cubicBezTo>
                    <a:pt x="685801" y="465221"/>
                    <a:pt x="699639" y="471038"/>
                    <a:pt x="709864" y="481263"/>
                  </a:cubicBezTo>
                  <a:cubicBezTo>
                    <a:pt x="773663" y="545064"/>
                    <a:pt x="714903" y="493912"/>
                    <a:pt x="794085" y="541421"/>
                  </a:cubicBezTo>
                  <a:cubicBezTo>
                    <a:pt x="818884" y="556300"/>
                    <a:pt x="842211" y="573505"/>
                    <a:pt x="866274" y="589547"/>
                  </a:cubicBezTo>
                  <a:cubicBezTo>
                    <a:pt x="878306" y="597568"/>
                    <a:pt x="888651" y="609037"/>
                    <a:pt x="902369" y="613610"/>
                  </a:cubicBezTo>
                  <a:cubicBezTo>
                    <a:pt x="914401" y="617621"/>
                    <a:pt x="927377" y="619483"/>
                    <a:pt x="938464" y="625642"/>
                  </a:cubicBezTo>
                  <a:cubicBezTo>
                    <a:pt x="963745" y="639687"/>
                    <a:pt x="983217" y="664622"/>
                    <a:pt x="1010653" y="673768"/>
                  </a:cubicBezTo>
                  <a:cubicBezTo>
                    <a:pt x="1022685" y="677779"/>
                    <a:pt x="1034512" y="682463"/>
                    <a:pt x="1046748" y="685800"/>
                  </a:cubicBezTo>
                  <a:cubicBezTo>
                    <a:pt x="1078654" y="694502"/>
                    <a:pt x="1111626" y="699405"/>
                    <a:pt x="1143000" y="709863"/>
                  </a:cubicBezTo>
                  <a:cubicBezTo>
                    <a:pt x="1224946" y="737179"/>
                    <a:pt x="1124131" y="702788"/>
                    <a:pt x="1239253" y="745958"/>
                  </a:cubicBezTo>
                  <a:cubicBezTo>
                    <a:pt x="1251128" y="750411"/>
                    <a:pt x="1263112" y="754652"/>
                    <a:pt x="1275348" y="757989"/>
                  </a:cubicBezTo>
                  <a:cubicBezTo>
                    <a:pt x="1307254" y="766691"/>
                    <a:pt x="1371600" y="782052"/>
                    <a:pt x="1371600" y="782052"/>
                  </a:cubicBezTo>
                  <a:cubicBezTo>
                    <a:pt x="1387642" y="790073"/>
                    <a:pt x="1402933" y="799818"/>
                    <a:pt x="1419727" y="806116"/>
                  </a:cubicBezTo>
                  <a:cubicBezTo>
                    <a:pt x="1441059" y="814116"/>
                    <a:pt x="1509310" y="826023"/>
                    <a:pt x="1528011" y="830179"/>
                  </a:cubicBezTo>
                  <a:cubicBezTo>
                    <a:pt x="1612659" y="848990"/>
                    <a:pt x="1541875" y="834140"/>
                    <a:pt x="1612232" y="854242"/>
                  </a:cubicBezTo>
                  <a:cubicBezTo>
                    <a:pt x="1628131" y="858785"/>
                    <a:pt x="1644459" y="861730"/>
                    <a:pt x="1660358" y="866273"/>
                  </a:cubicBezTo>
                  <a:cubicBezTo>
                    <a:pt x="1744007" y="890173"/>
                    <a:pt x="1641921" y="863871"/>
                    <a:pt x="1744579" y="902368"/>
                  </a:cubicBezTo>
                  <a:cubicBezTo>
                    <a:pt x="1760062" y="908174"/>
                    <a:pt x="1776806" y="909857"/>
                    <a:pt x="1792706" y="914400"/>
                  </a:cubicBezTo>
                  <a:cubicBezTo>
                    <a:pt x="1804900" y="917884"/>
                    <a:pt x="1816606" y="922947"/>
                    <a:pt x="1828800" y="926431"/>
                  </a:cubicBezTo>
                  <a:cubicBezTo>
                    <a:pt x="1844700" y="930974"/>
                    <a:pt x="1861088" y="933711"/>
                    <a:pt x="1876927" y="938463"/>
                  </a:cubicBezTo>
                  <a:cubicBezTo>
                    <a:pt x="1901222" y="945752"/>
                    <a:pt x="1924509" y="956374"/>
                    <a:pt x="1949116" y="962526"/>
                  </a:cubicBezTo>
                  <a:cubicBezTo>
                    <a:pt x="2009546" y="977634"/>
                    <a:pt x="1981555" y="969329"/>
                    <a:pt x="2033337" y="986589"/>
                  </a:cubicBezTo>
                  <a:cubicBezTo>
                    <a:pt x="2045369" y="994610"/>
                    <a:pt x="2056218" y="1004779"/>
                    <a:pt x="2069432" y="1010652"/>
                  </a:cubicBezTo>
                  <a:cubicBezTo>
                    <a:pt x="2092611" y="1020954"/>
                    <a:pt x="2120516" y="1020646"/>
                    <a:pt x="2141621" y="1034716"/>
                  </a:cubicBezTo>
                  <a:cubicBezTo>
                    <a:pt x="2220729" y="1087454"/>
                    <a:pt x="2135528" y="1035227"/>
                    <a:pt x="2213811" y="1070810"/>
                  </a:cubicBezTo>
                  <a:cubicBezTo>
                    <a:pt x="2246467" y="1085654"/>
                    <a:pt x="2276033" y="1107593"/>
                    <a:pt x="2310064" y="1118937"/>
                  </a:cubicBezTo>
                  <a:lnTo>
                    <a:pt x="2490537" y="1179095"/>
                  </a:lnTo>
                  <a:cubicBezTo>
                    <a:pt x="2490542" y="1179097"/>
                    <a:pt x="2562723" y="1203155"/>
                    <a:pt x="2562727" y="1203158"/>
                  </a:cubicBezTo>
                  <a:cubicBezTo>
                    <a:pt x="2574758" y="1211179"/>
                    <a:pt x="2585888" y="1220754"/>
                    <a:pt x="2598821" y="1227221"/>
                  </a:cubicBezTo>
                  <a:cubicBezTo>
                    <a:pt x="2618047" y="1236834"/>
                    <a:pt x="2665060" y="1246146"/>
                    <a:pt x="2683042" y="1251284"/>
                  </a:cubicBezTo>
                  <a:cubicBezTo>
                    <a:pt x="2753390" y="1271384"/>
                    <a:pt x="2682626" y="1256539"/>
                    <a:pt x="2767264" y="1275347"/>
                  </a:cubicBezTo>
                  <a:cubicBezTo>
                    <a:pt x="2817733" y="1286562"/>
                    <a:pt x="2847344" y="1290699"/>
                    <a:pt x="2899611" y="1299410"/>
                  </a:cubicBezTo>
                  <a:cubicBezTo>
                    <a:pt x="2986155" y="1328259"/>
                    <a:pt x="2878079" y="1293258"/>
                    <a:pt x="2983832" y="1323473"/>
                  </a:cubicBezTo>
                  <a:cubicBezTo>
                    <a:pt x="3028932" y="1336359"/>
                    <a:pt x="3016335" y="1338134"/>
                    <a:pt x="3068053" y="1347537"/>
                  </a:cubicBezTo>
                  <a:cubicBezTo>
                    <a:pt x="3095954" y="1352610"/>
                    <a:pt x="3124466" y="1354007"/>
                    <a:pt x="3152274" y="1359568"/>
                  </a:cubicBezTo>
                  <a:cubicBezTo>
                    <a:pt x="3184704" y="1366054"/>
                    <a:pt x="3216098" y="1377145"/>
                    <a:pt x="3248527" y="1383631"/>
                  </a:cubicBezTo>
                  <a:lnTo>
                    <a:pt x="3368842" y="1407695"/>
                  </a:lnTo>
                  <a:cubicBezTo>
                    <a:pt x="3432929" y="1420513"/>
                    <a:pt x="3408551" y="1419726"/>
                    <a:pt x="3441032" y="1419726"/>
                  </a:cubicBezTo>
                </a:path>
              </a:pathLst>
            </a:custGeom>
            <a:solidFill>
              <a:srgbClr val="FF0000"/>
            </a:solidFill>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Freeform 5">
              <a:extLst>
                <a:ext uri="{FF2B5EF4-FFF2-40B4-BE49-F238E27FC236}">
                  <a16:creationId xmlns:a16="http://schemas.microsoft.com/office/drawing/2014/main" id="{90BDF029-F9DD-E034-B819-D6F9753F9054}"/>
                </a:ext>
              </a:extLst>
            </p:cNvPr>
            <p:cNvSpPr/>
            <p:nvPr/>
          </p:nvSpPr>
          <p:spPr>
            <a:xfrm>
              <a:off x="5305926" y="2141621"/>
              <a:ext cx="3705727" cy="2201779"/>
            </a:xfrm>
            <a:custGeom>
              <a:avLst/>
              <a:gdLst>
                <a:gd name="connsiteX0" fmla="*/ 0 w 3705727"/>
                <a:gd name="connsiteY0" fmla="*/ 0 h 2201779"/>
                <a:gd name="connsiteX1" fmla="*/ 24063 w 3705727"/>
                <a:gd name="connsiteY1" fmla="*/ 84221 h 2201779"/>
                <a:gd name="connsiteX2" fmla="*/ 36095 w 3705727"/>
                <a:gd name="connsiteY2" fmla="*/ 120316 h 2201779"/>
                <a:gd name="connsiteX3" fmla="*/ 108285 w 3705727"/>
                <a:gd name="connsiteY3" fmla="*/ 192505 h 2201779"/>
                <a:gd name="connsiteX4" fmla="*/ 180474 w 3705727"/>
                <a:gd name="connsiteY4" fmla="*/ 264695 h 2201779"/>
                <a:gd name="connsiteX5" fmla="*/ 216569 w 3705727"/>
                <a:gd name="connsiteY5" fmla="*/ 288758 h 2201779"/>
                <a:gd name="connsiteX6" fmla="*/ 288758 w 3705727"/>
                <a:gd name="connsiteY6" fmla="*/ 336884 h 2201779"/>
                <a:gd name="connsiteX7" fmla="*/ 324853 w 3705727"/>
                <a:gd name="connsiteY7" fmla="*/ 360947 h 2201779"/>
                <a:gd name="connsiteX8" fmla="*/ 421106 w 3705727"/>
                <a:gd name="connsiteY8" fmla="*/ 433137 h 2201779"/>
                <a:gd name="connsiteX9" fmla="*/ 457200 w 3705727"/>
                <a:gd name="connsiteY9" fmla="*/ 445168 h 2201779"/>
                <a:gd name="connsiteX10" fmla="*/ 517358 w 3705727"/>
                <a:gd name="connsiteY10" fmla="*/ 481263 h 2201779"/>
                <a:gd name="connsiteX11" fmla="*/ 553453 w 3705727"/>
                <a:gd name="connsiteY11" fmla="*/ 505326 h 2201779"/>
                <a:gd name="connsiteX12" fmla="*/ 589548 w 3705727"/>
                <a:gd name="connsiteY12" fmla="*/ 517358 h 2201779"/>
                <a:gd name="connsiteX13" fmla="*/ 661737 w 3705727"/>
                <a:gd name="connsiteY13" fmla="*/ 565484 h 2201779"/>
                <a:gd name="connsiteX14" fmla="*/ 733927 w 3705727"/>
                <a:gd name="connsiteY14" fmla="*/ 589547 h 2201779"/>
                <a:gd name="connsiteX15" fmla="*/ 806116 w 3705727"/>
                <a:gd name="connsiteY15" fmla="*/ 625642 h 2201779"/>
                <a:gd name="connsiteX16" fmla="*/ 842211 w 3705727"/>
                <a:gd name="connsiteY16" fmla="*/ 649705 h 2201779"/>
                <a:gd name="connsiteX17" fmla="*/ 878306 w 3705727"/>
                <a:gd name="connsiteY17" fmla="*/ 661737 h 2201779"/>
                <a:gd name="connsiteX18" fmla="*/ 914400 w 3705727"/>
                <a:gd name="connsiteY18" fmla="*/ 685800 h 2201779"/>
                <a:gd name="connsiteX19" fmla="*/ 950495 w 3705727"/>
                <a:gd name="connsiteY19" fmla="*/ 697832 h 2201779"/>
                <a:gd name="connsiteX20" fmla="*/ 1022685 w 3705727"/>
                <a:gd name="connsiteY20" fmla="*/ 745958 h 2201779"/>
                <a:gd name="connsiteX21" fmla="*/ 1203158 w 3705727"/>
                <a:gd name="connsiteY21" fmla="*/ 806116 h 2201779"/>
                <a:gd name="connsiteX22" fmla="*/ 1383632 w 3705727"/>
                <a:gd name="connsiteY22" fmla="*/ 866274 h 2201779"/>
                <a:gd name="connsiteX23" fmla="*/ 1419727 w 3705727"/>
                <a:gd name="connsiteY23" fmla="*/ 878305 h 2201779"/>
                <a:gd name="connsiteX24" fmla="*/ 1455821 w 3705727"/>
                <a:gd name="connsiteY24" fmla="*/ 890337 h 2201779"/>
                <a:gd name="connsiteX25" fmla="*/ 1479885 w 3705727"/>
                <a:gd name="connsiteY25" fmla="*/ 914400 h 2201779"/>
                <a:gd name="connsiteX26" fmla="*/ 1552074 w 3705727"/>
                <a:gd name="connsiteY26" fmla="*/ 938463 h 2201779"/>
                <a:gd name="connsiteX27" fmla="*/ 1612232 w 3705727"/>
                <a:gd name="connsiteY27" fmla="*/ 986590 h 2201779"/>
                <a:gd name="connsiteX28" fmla="*/ 1636295 w 3705727"/>
                <a:gd name="connsiteY28" fmla="*/ 1022684 h 2201779"/>
                <a:gd name="connsiteX29" fmla="*/ 1672390 w 3705727"/>
                <a:gd name="connsiteY29" fmla="*/ 1046747 h 2201779"/>
                <a:gd name="connsiteX30" fmla="*/ 1732548 w 3705727"/>
                <a:gd name="connsiteY30" fmla="*/ 1094874 h 2201779"/>
                <a:gd name="connsiteX31" fmla="*/ 1756611 w 3705727"/>
                <a:gd name="connsiteY31" fmla="*/ 1130968 h 2201779"/>
                <a:gd name="connsiteX32" fmla="*/ 1780674 w 3705727"/>
                <a:gd name="connsiteY32" fmla="*/ 1203158 h 2201779"/>
                <a:gd name="connsiteX33" fmla="*/ 1804737 w 3705727"/>
                <a:gd name="connsiteY33" fmla="*/ 1275347 h 2201779"/>
                <a:gd name="connsiteX34" fmla="*/ 1840832 w 3705727"/>
                <a:gd name="connsiteY34" fmla="*/ 1347537 h 2201779"/>
                <a:gd name="connsiteX35" fmla="*/ 1913021 w 3705727"/>
                <a:gd name="connsiteY35" fmla="*/ 1395663 h 2201779"/>
                <a:gd name="connsiteX36" fmla="*/ 1937085 w 3705727"/>
                <a:gd name="connsiteY36" fmla="*/ 1419726 h 2201779"/>
                <a:gd name="connsiteX37" fmla="*/ 2009274 w 3705727"/>
                <a:gd name="connsiteY37" fmla="*/ 1443790 h 2201779"/>
                <a:gd name="connsiteX38" fmla="*/ 2081463 w 3705727"/>
                <a:gd name="connsiteY38" fmla="*/ 1467853 h 2201779"/>
                <a:gd name="connsiteX39" fmla="*/ 2117558 w 3705727"/>
                <a:gd name="connsiteY39" fmla="*/ 1479884 h 2201779"/>
                <a:gd name="connsiteX40" fmla="*/ 2225842 w 3705727"/>
                <a:gd name="connsiteY40" fmla="*/ 1528011 h 2201779"/>
                <a:gd name="connsiteX41" fmla="*/ 2261937 w 3705727"/>
                <a:gd name="connsiteY41" fmla="*/ 1540042 h 2201779"/>
                <a:gd name="connsiteX42" fmla="*/ 2334127 w 3705727"/>
                <a:gd name="connsiteY42" fmla="*/ 1588168 h 2201779"/>
                <a:gd name="connsiteX43" fmla="*/ 2358190 w 3705727"/>
                <a:gd name="connsiteY43" fmla="*/ 1612232 h 2201779"/>
                <a:gd name="connsiteX44" fmla="*/ 2394285 w 3705727"/>
                <a:gd name="connsiteY44" fmla="*/ 1624263 h 2201779"/>
                <a:gd name="connsiteX45" fmla="*/ 2430379 w 3705727"/>
                <a:gd name="connsiteY45" fmla="*/ 1648326 h 2201779"/>
                <a:gd name="connsiteX46" fmla="*/ 2478506 w 3705727"/>
                <a:gd name="connsiteY46" fmla="*/ 1696453 h 2201779"/>
                <a:gd name="connsiteX47" fmla="*/ 2514600 w 3705727"/>
                <a:gd name="connsiteY47" fmla="*/ 1720516 h 2201779"/>
                <a:gd name="connsiteX48" fmla="*/ 2562727 w 3705727"/>
                <a:gd name="connsiteY48" fmla="*/ 1780674 h 2201779"/>
                <a:gd name="connsiteX49" fmla="*/ 2598821 w 3705727"/>
                <a:gd name="connsiteY49" fmla="*/ 1792705 h 2201779"/>
                <a:gd name="connsiteX50" fmla="*/ 2622885 w 3705727"/>
                <a:gd name="connsiteY50" fmla="*/ 1816768 h 2201779"/>
                <a:gd name="connsiteX51" fmla="*/ 2731169 w 3705727"/>
                <a:gd name="connsiteY51" fmla="*/ 1852863 h 2201779"/>
                <a:gd name="connsiteX52" fmla="*/ 2839453 w 3705727"/>
                <a:gd name="connsiteY52" fmla="*/ 1888958 h 2201779"/>
                <a:gd name="connsiteX53" fmla="*/ 2875548 w 3705727"/>
                <a:gd name="connsiteY53" fmla="*/ 1900990 h 2201779"/>
                <a:gd name="connsiteX54" fmla="*/ 2923674 w 3705727"/>
                <a:gd name="connsiteY54" fmla="*/ 1913021 h 2201779"/>
                <a:gd name="connsiteX55" fmla="*/ 2983832 w 3705727"/>
                <a:gd name="connsiteY55" fmla="*/ 1925053 h 2201779"/>
                <a:gd name="connsiteX56" fmla="*/ 3056021 w 3705727"/>
                <a:gd name="connsiteY56" fmla="*/ 1949116 h 2201779"/>
                <a:gd name="connsiteX57" fmla="*/ 3140242 w 3705727"/>
                <a:gd name="connsiteY57" fmla="*/ 1973179 h 2201779"/>
                <a:gd name="connsiteX58" fmla="*/ 3176337 w 3705727"/>
                <a:gd name="connsiteY58" fmla="*/ 1997242 h 2201779"/>
                <a:gd name="connsiteX59" fmla="*/ 3236495 w 3705727"/>
                <a:gd name="connsiteY59" fmla="*/ 2009274 h 2201779"/>
                <a:gd name="connsiteX60" fmla="*/ 3344779 w 3705727"/>
                <a:gd name="connsiteY60" fmla="*/ 2045368 h 2201779"/>
                <a:gd name="connsiteX61" fmla="*/ 3416969 w 3705727"/>
                <a:gd name="connsiteY61" fmla="*/ 2069432 h 2201779"/>
                <a:gd name="connsiteX62" fmla="*/ 3513221 w 3705727"/>
                <a:gd name="connsiteY62" fmla="*/ 2105526 h 2201779"/>
                <a:gd name="connsiteX63" fmla="*/ 3609474 w 3705727"/>
                <a:gd name="connsiteY63" fmla="*/ 2153653 h 2201779"/>
                <a:gd name="connsiteX64" fmla="*/ 3645569 w 3705727"/>
                <a:gd name="connsiteY64" fmla="*/ 2165684 h 2201779"/>
                <a:gd name="connsiteX65" fmla="*/ 3705727 w 3705727"/>
                <a:gd name="connsiteY65" fmla="*/ 2201779 h 220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705727" h="2201779">
                  <a:moveTo>
                    <a:pt x="0" y="0"/>
                  </a:moveTo>
                  <a:cubicBezTo>
                    <a:pt x="8021" y="28074"/>
                    <a:pt x="15673" y="56255"/>
                    <a:pt x="24063" y="84221"/>
                  </a:cubicBezTo>
                  <a:cubicBezTo>
                    <a:pt x="27707" y="96369"/>
                    <a:pt x="28309" y="110305"/>
                    <a:pt x="36095" y="120316"/>
                  </a:cubicBezTo>
                  <a:cubicBezTo>
                    <a:pt x="56988" y="147178"/>
                    <a:pt x="84222" y="168442"/>
                    <a:pt x="108285" y="192505"/>
                  </a:cubicBezTo>
                  <a:lnTo>
                    <a:pt x="180474" y="264695"/>
                  </a:lnTo>
                  <a:cubicBezTo>
                    <a:pt x="192506" y="272716"/>
                    <a:pt x="205460" y="279501"/>
                    <a:pt x="216569" y="288758"/>
                  </a:cubicBezTo>
                  <a:cubicBezTo>
                    <a:pt x="276652" y="338828"/>
                    <a:pt x="225324" y="315741"/>
                    <a:pt x="288758" y="336884"/>
                  </a:cubicBezTo>
                  <a:cubicBezTo>
                    <a:pt x="300790" y="344905"/>
                    <a:pt x="313562" y="351914"/>
                    <a:pt x="324853" y="360947"/>
                  </a:cubicBezTo>
                  <a:cubicBezTo>
                    <a:pt x="365576" y="393525"/>
                    <a:pt x="349140" y="409149"/>
                    <a:pt x="421106" y="433137"/>
                  </a:cubicBezTo>
                  <a:lnTo>
                    <a:pt x="457200" y="445168"/>
                  </a:lnTo>
                  <a:cubicBezTo>
                    <a:pt x="504200" y="492170"/>
                    <a:pt x="454884" y="450027"/>
                    <a:pt x="517358" y="481263"/>
                  </a:cubicBezTo>
                  <a:cubicBezTo>
                    <a:pt x="530292" y="487730"/>
                    <a:pt x="540519" y="498859"/>
                    <a:pt x="553453" y="505326"/>
                  </a:cubicBezTo>
                  <a:cubicBezTo>
                    <a:pt x="564797" y="510998"/>
                    <a:pt x="578461" y="511199"/>
                    <a:pt x="589548" y="517358"/>
                  </a:cubicBezTo>
                  <a:cubicBezTo>
                    <a:pt x="614829" y="531403"/>
                    <a:pt x="634301" y="556339"/>
                    <a:pt x="661737" y="565484"/>
                  </a:cubicBezTo>
                  <a:lnTo>
                    <a:pt x="733927" y="589547"/>
                  </a:lnTo>
                  <a:cubicBezTo>
                    <a:pt x="837353" y="658501"/>
                    <a:pt x="706504" y="575837"/>
                    <a:pt x="806116" y="625642"/>
                  </a:cubicBezTo>
                  <a:cubicBezTo>
                    <a:pt x="819050" y="632109"/>
                    <a:pt x="829277" y="643238"/>
                    <a:pt x="842211" y="649705"/>
                  </a:cubicBezTo>
                  <a:cubicBezTo>
                    <a:pt x="853555" y="655377"/>
                    <a:pt x="866962" y="656065"/>
                    <a:pt x="878306" y="661737"/>
                  </a:cubicBezTo>
                  <a:cubicBezTo>
                    <a:pt x="891239" y="668204"/>
                    <a:pt x="901467" y="679333"/>
                    <a:pt x="914400" y="685800"/>
                  </a:cubicBezTo>
                  <a:cubicBezTo>
                    <a:pt x="925744" y="691472"/>
                    <a:pt x="939408" y="691673"/>
                    <a:pt x="950495" y="697832"/>
                  </a:cubicBezTo>
                  <a:cubicBezTo>
                    <a:pt x="975776" y="711877"/>
                    <a:pt x="995249" y="736813"/>
                    <a:pt x="1022685" y="745958"/>
                  </a:cubicBezTo>
                  <a:lnTo>
                    <a:pt x="1203158" y="806116"/>
                  </a:lnTo>
                  <a:lnTo>
                    <a:pt x="1383632" y="866274"/>
                  </a:lnTo>
                  <a:lnTo>
                    <a:pt x="1419727" y="878305"/>
                  </a:lnTo>
                  <a:lnTo>
                    <a:pt x="1455821" y="890337"/>
                  </a:lnTo>
                  <a:cubicBezTo>
                    <a:pt x="1463842" y="898358"/>
                    <a:pt x="1469739" y="909327"/>
                    <a:pt x="1479885" y="914400"/>
                  </a:cubicBezTo>
                  <a:cubicBezTo>
                    <a:pt x="1502572" y="925743"/>
                    <a:pt x="1552074" y="938463"/>
                    <a:pt x="1552074" y="938463"/>
                  </a:cubicBezTo>
                  <a:cubicBezTo>
                    <a:pt x="1578879" y="956332"/>
                    <a:pt x="1592637" y="962096"/>
                    <a:pt x="1612232" y="986590"/>
                  </a:cubicBezTo>
                  <a:cubicBezTo>
                    <a:pt x="1621265" y="997881"/>
                    <a:pt x="1626070" y="1012459"/>
                    <a:pt x="1636295" y="1022684"/>
                  </a:cubicBezTo>
                  <a:cubicBezTo>
                    <a:pt x="1646520" y="1032909"/>
                    <a:pt x="1661099" y="1037714"/>
                    <a:pt x="1672390" y="1046747"/>
                  </a:cubicBezTo>
                  <a:cubicBezTo>
                    <a:pt x="1758110" y="1115324"/>
                    <a:pt x="1621452" y="1020811"/>
                    <a:pt x="1732548" y="1094874"/>
                  </a:cubicBezTo>
                  <a:cubicBezTo>
                    <a:pt x="1740569" y="1106905"/>
                    <a:pt x="1750738" y="1117754"/>
                    <a:pt x="1756611" y="1130968"/>
                  </a:cubicBezTo>
                  <a:cubicBezTo>
                    <a:pt x="1766913" y="1154147"/>
                    <a:pt x="1772653" y="1179095"/>
                    <a:pt x="1780674" y="1203158"/>
                  </a:cubicBezTo>
                  <a:lnTo>
                    <a:pt x="1804737" y="1275347"/>
                  </a:lnTo>
                  <a:cubicBezTo>
                    <a:pt x="1813319" y="1301093"/>
                    <a:pt x="1818882" y="1328330"/>
                    <a:pt x="1840832" y="1347537"/>
                  </a:cubicBezTo>
                  <a:cubicBezTo>
                    <a:pt x="1862597" y="1366581"/>
                    <a:pt x="1892571" y="1375214"/>
                    <a:pt x="1913021" y="1395663"/>
                  </a:cubicBezTo>
                  <a:cubicBezTo>
                    <a:pt x="1921042" y="1403684"/>
                    <a:pt x="1926939" y="1414653"/>
                    <a:pt x="1937085" y="1419726"/>
                  </a:cubicBezTo>
                  <a:cubicBezTo>
                    <a:pt x="1959772" y="1431070"/>
                    <a:pt x="1985211" y="1435769"/>
                    <a:pt x="2009274" y="1443790"/>
                  </a:cubicBezTo>
                  <a:lnTo>
                    <a:pt x="2081463" y="1467853"/>
                  </a:lnTo>
                  <a:lnTo>
                    <a:pt x="2117558" y="1479884"/>
                  </a:lnTo>
                  <a:cubicBezTo>
                    <a:pt x="2174756" y="1518016"/>
                    <a:pt x="2139938" y="1499376"/>
                    <a:pt x="2225842" y="1528011"/>
                  </a:cubicBezTo>
                  <a:lnTo>
                    <a:pt x="2261937" y="1540042"/>
                  </a:lnTo>
                  <a:cubicBezTo>
                    <a:pt x="2286000" y="1556084"/>
                    <a:pt x="2313678" y="1567718"/>
                    <a:pt x="2334127" y="1588168"/>
                  </a:cubicBezTo>
                  <a:cubicBezTo>
                    <a:pt x="2342148" y="1596189"/>
                    <a:pt x="2348463" y="1606396"/>
                    <a:pt x="2358190" y="1612232"/>
                  </a:cubicBezTo>
                  <a:cubicBezTo>
                    <a:pt x="2369065" y="1618757"/>
                    <a:pt x="2382253" y="1620253"/>
                    <a:pt x="2394285" y="1624263"/>
                  </a:cubicBezTo>
                  <a:cubicBezTo>
                    <a:pt x="2406316" y="1632284"/>
                    <a:pt x="2419400" y="1638916"/>
                    <a:pt x="2430379" y="1648326"/>
                  </a:cubicBezTo>
                  <a:cubicBezTo>
                    <a:pt x="2447604" y="1663091"/>
                    <a:pt x="2459629" y="1683868"/>
                    <a:pt x="2478506" y="1696453"/>
                  </a:cubicBezTo>
                  <a:lnTo>
                    <a:pt x="2514600" y="1720516"/>
                  </a:lnTo>
                  <a:cubicBezTo>
                    <a:pt x="2525531" y="1736912"/>
                    <a:pt x="2543676" y="1769244"/>
                    <a:pt x="2562727" y="1780674"/>
                  </a:cubicBezTo>
                  <a:cubicBezTo>
                    <a:pt x="2573602" y="1787199"/>
                    <a:pt x="2586790" y="1788695"/>
                    <a:pt x="2598821" y="1792705"/>
                  </a:cubicBezTo>
                  <a:cubicBezTo>
                    <a:pt x="2606842" y="1800726"/>
                    <a:pt x="2612739" y="1811695"/>
                    <a:pt x="2622885" y="1816768"/>
                  </a:cubicBezTo>
                  <a:cubicBezTo>
                    <a:pt x="2622905" y="1816778"/>
                    <a:pt x="2713111" y="1846844"/>
                    <a:pt x="2731169" y="1852863"/>
                  </a:cubicBezTo>
                  <a:lnTo>
                    <a:pt x="2839453" y="1888958"/>
                  </a:lnTo>
                  <a:cubicBezTo>
                    <a:pt x="2851485" y="1892969"/>
                    <a:pt x="2863244" y="1897914"/>
                    <a:pt x="2875548" y="1900990"/>
                  </a:cubicBezTo>
                  <a:cubicBezTo>
                    <a:pt x="2891590" y="1905000"/>
                    <a:pt x="2907532" y="1909434"/>
                    <a:pt x="2923674" y="1913021"/>
                  </a:cubicBezTo>
                  <a:cubicBezTo>
                    <a:pt x="2943637" y="1917457"/>
                    <a:pt x="2964103" y="1919672"/>
                    <a:pt x="2983832" y="1925053"/>
                  </a:cubicBezTo>
                  <a:cubicBezTo>
                    <a:pt x="3008303" y="1931727"/>
                    <a:pt x="3031414" y="1942965"/>
                    <a:pt x="3056021" y="1949116"/>
                  </a:cubicBezTo>
                  <a:cubicBezTo>
                    <a:pt x="3071448" y="1952972"/>
                    <a:pt x="3122976" y="1964546"/>
                    <a:pt x="3140242" y="1973179"/>
                  </a:cubicBezTo>
                  <a:cubicBezTo>
                    <a:pt x="3153176" y="1979646"/>
                    <a:pt x="3162797" y="1992165"/>
                    <a:pt x="3176337" y="1997242"/>
                  </a:cubicBezTo>
                  <a:cubicBezTo>
                    <a:pt x="3195485" y="2004422"/>
                    <a:pt x="3216832" y="2003656"/>
                    <a:pt x="3236495" y="2009274"/>
                  </a:cubicBezTo>
                  <a:cubicBezTo>
                    <a:pt x="3273078" y="2019726"/>
                    <a:pt x="3308684" y="2033336"/>
                    <a:pt x="3344779" y="2045368"/>
                  </a:cubicBezTo>
                  <a:cubicBezTo>
                    <a:pt x="3368842" y="2053389"/>
                    <a:pt x="3394282" y="2058088"/>
                    <a:pt x="3416969" y="2069432"/>
                  </a:cubicBezTo>
                  <a:cubicBezTo>
                    <a:pt x="3479885" y="2100890"/>
                    <a:pt x="3447695" y="2089145"/>
                    <a:pt x="3513221" y="2105526"/>
                  </a:cubicBezTo>
                  <a:cubicBezTo>
                    <a:pt x="3555220" y="2147525"/>
                    <a:pt x="3526524" y="2126004"/>
                    <a:pt x="3609474" y="2153653"/>
                  </a:cubicBezTo>
                  <a:lnTo>
                    <a:pt x="3645569" y="2165684"/>
                  </a:lnTo>
                  <a:cubicBezTo>
                    <a:pt x="3689125" y="2194722"/>
                    <a:pt x="3668730" y="2183280"/>
                    <a:pt x="3705727" y="2201779"/>
                  </a:cubicBezTo>
                </a:path>
              </a:pathLst>
            </a:custGeom>
            <a:solidFill>
              <a:srgbClr val="FF0000"/>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23D6E499-C87D-B47F-4D3C-33DFC6C84604}"/>
                </a:ext>
              </a:extLst>
            </p:cNvPr>
            <p:cNvSpPr/>
            <p:nvPr/>
          </p:nvSpPr>
          <p:spPr>
            <a:xfrm>
              <a:off x="4596063" y="3416968"/>
              <a:ext cx="2996795" cy="2336647"/>
            </a:xfrm>
            <a:custGeom>
              <a:avLst/>
              <a:gdLst>
                <a:gd name="connsiteX0" fmla="*/ 0 w 2996795"/>
                <a:gd name="connsiteY0" fmla="*/ 0 h 2336647"/>
                <a:gd name="connsiteX1" fmla="*/ 96253 w 2996795"/>
                <a:gd name="connsiteY1" fmla="*/ 60158 h 2336647"/>
                <a:gd name="connsiteX2" fmla="*/ 120316 w 2996795"/>
                <a:gd name="connsiteY2" fmla="*/ 96253 h 2336647"/>
                <a:gd name="connsiteX3" fmla="*/ 204537 w 2996795"/>
                <a:gd name="connsiteY3" fmla="*/ 180474 h 2336647"/>
                <a:gd name="connsiteX4" fmla="*/ 228600 w 2996795"/>
                <a:gd name="connsiteY4" fmla="*/ 228600 h 2336647"/>
                <a:gd name="connsiteX5" fmla="*/ 300790 w 2996795"/>
                <a:gd name="connsiteY5" fmla="*/ 324853 h 2336647"/>
                <a:gd name="connsiteX6" fmla="*/ 336884 w 2996795"/>
                <a:gd name="connsiteY6" fmla="*/ 360948 h 2336647"/>
                <a:gd name="connsiteX7" fmla="*/ 372979 w 2996795"/>
                <a:gd name="connsiteY7" fmla="*/ 433137 h 2336647"/>
                <a:gd name="connsiteX8" fmla="*/ 397042 w 2996795"/>
                <a:gd name="connsiteY8" fmla="*/ 493295 h 2336647"/>
                <a:gd name="connsiteX9" fmla="*/ 421105 w 2996795"/>
                <a:gd name="connsiteY9" fmla="*/ 541421 h 2336647"/>
                <a:gd name="connsiteX10" fmla="*/ 433137 w 2996795"/>
                <a:gd name="connsiteY10" fmla="*/ 577516 h 2336647"/>
                <a:gd name="connsiteX11" fmla="*/ 457200 w 2996795"/>
                <a:gd name="connsiteY11" fmla="*/ 625643 h 2336647"/>
                <a:gd name="connsiteX12" fmla="*/ 469232 w 2996795"/>
                <a:gd name="connsiteY12" fmla="*/ 673769 h 2336647"/>
                <a:gd name="connsiteX13" fmla="*/ 493295 w 2996795"/>
                <a:gd name="connsiteY13" fmla="*/ 745958 h 2336647"/>
                <a:gd name="connsiteX14" fmla="*/ 517358 w 2996795"/>
                <a:gd name="connsiteY14" fmla="*/ 818148 h 2336647"/>
                <a:gd name="connsiteX15" fmla="*/ 529390 w 2996795"/>
                <a:gd name="connsiteY15" fmla="*/ 854243 h 2336647"/>
                <a:gd name="connsiteX16" fmla="*/ 565484 w 2996795"/>
                <a:gd name="connsiteY16" fmla="*/ 974558 h 2336647"/>
                <a:gd name="connsiteX17" fmla="*/ 613611 w 2996795"/>
                <a:gd name="connsiteY17" fmla="*/ 1046748 h 2336647"/>
                <a:gd name="connsiteX18" fmla="*/ 673769 w 2996795"/>
                <a:gd name="connsiteY18" fmla="*/ 1118937 h 2336647"/>
                <a:gd name="connsiteX19" fmla="*/ 709863 w 2996795"/>
                <a:gd name="connsiteY19" fmla="*/ 1130969 h 2336647"/>
                <a:gd name="connsiteX20" fmla="*/ 757990 w 2996795"/>
                <a:gd name="connsiteY20" fmla="*/ 1167064 h 2336647"/>
                <a:gd name="connsiteX21" fmla="*/ 806116 w 2996795"/>
                <a:gd name="connsiteY21" fmla="*/ 1179095 h 2336647"/>
                <a:gd name="connsiteX22" fmla="*/ 842211 w 2996795"/>
                <a:gd name="connsiteY22" fmla="*/ 1191127 h 2336647"/>
                <a:gd name="connsiteX23" fmla="*/ 962526 w 2996795"/>
                <a:gd name="connsiteY23" fmla="*/ 1227221 h 2336647"/>
                <a:gd name="connsiteX24" fmla="*/ 998621 w 2996795"/>
                <a:gd name="connsiteY24" fmla="*/ 1239253 h 2336647"/>
                <a:gd name="connsiteX25" fmla="*/ 1118937 w 2996795"/>
                <a:gd name="connsiteY25" fmla="*/ 1263316 h 2336647"/>
                <a:gd name="connsiteX26" fmla="*/ 1179095 w 2996795"/>
                <a:gd name="connsiteY26" fmla="*/ 1275348 h 2336647"/>
                <a:gd name="connsiteX27" fmla="*/ 1227221 w 2996795"/>
                <a:gd name="connsiteY27" fmla="*/ 1287379 h 2336647"/>
                <a:gd name="connsiteX28" fmla="*/ 1299411 w 2996795"/>
                <a:gd name="connsiteY28" fmla="*/ 1311443 h 2336647"/>
                <a:gd name="connsiteX29" fmla="*/ 1335505 w 2996795"/>
                <a:gd name="connsiteY29" fmla="*/ 1323474 h 2336647"/>
                <a:gd name="connsiteX30" fmla="*/ 1383632 w 2996795"/>
                <a:gd name="connsiteY30" fmla="*/ 1335506 h 2336647"/>
                <a:gd name="connsiteX31" fmla="*/ 1419726 w 2996795"/>
                <a:gd name="connsiteY31" fmla="*/ 1359569 h 2336647"/>
                <a:gd name="connsiteX32" fmla="*/ 1491916 w 2996795"/>
                <a:gd name="connsiteY32" fmla="*/ 1395664 h 2336647"/>
                <a:gd name="connsiteX33" fmla="*/ 1528011 w 2996795"/>
                <a:gd name="connsiteY33" fmla="*/ 1431758 h 2336647"/>
                <a:gd name="connsiteX34" fmla="*/ 1576137 w 2996795"/>
                <a:gd name="connsiteY34" fmla="*/ 1467853 h 2336647"/>
                <a:gd name="connsiteX35" fmla="*/ 1612232 w 2996795"/>
                <a:gd name="connsiteY35" fmla="*/ 1515979 h 2336647"/>
                <a:gd name="connsiteX36" fmla="*/ 1672390 w 2996795"/>
                <a:gd name="connsiteY36" fmla="*/ 1564106 h 2336647"/>
                <a:gd name="connsiteX37" fmla="*/ 1696453 w 2996795"/>
                <a:gd name="connsiteY37" fmla="*/ 1600200 h 2336647"/>
                <a:gd name="connsiteX38" fmla="*/ 1732548 w 2996795"/>
                <a:gd name="connsiteY38" fmla="*/ 1624264 h 2336647"/>
                <a:gd name="connsiteX39" fmla="*/ 1744579 w 2996795"/>
                <a:gd name="connsiteY39" fmla="*/ 1660358 h 2336647"/>
                <a:gd name="connsiteX40" fmla="*/ 1780674 w 2996795"/>
                <a:gd name="connsiteY40" fmla="*/ 1684421 h 2336647"/>
                <a:gd name="connsiteX41" fmla="*/ 1840832 w 2996795"/>
                <a:gd name="connsiteY41" fmla="*/ 1744579 h 2336647"/>
                <a:gd name="connsiteX42" fmla="*/ 1864895 w 2996795"/>
                <a:gd name="connsiteY42" fmla="*/ 1768643 h 2336647"/>
                <a:gd name="connsiteX43" fmla="*/ 1900990 w 2996795"/>
                <a:gd name="connsiteY43" fmla="*/ 1792706 h 2336647"/>
                <a:gd name="connsiteX44" fmla="*/ 1949116 w 2996795"/>
                <a:gd name="connsiteY44" fmla="*/ 1816769 h 2336647"/>
                <a:gd name="connsiteX45" fmla="*/ 1985211 w 2996795"/>
                <a:gd name="connsiteY45" fmla="*/ 1840832 h 2336647"/>
                <a:gd name="connsiteX46" fmla="*/ 2057400 w 2996795"/>
                <a:gd name="connsiteY46" fmla="*/ 1864895 h 2336647"/>
                <a:gd name="connsiteX47" fmla="*/ 2093495 w 2996795"/>
                <a:gd name="connsiteY47" fmla="*/ 1888958 h 2336647"/>
                <a:gd name="connsiteX48" fmla="*/ 2129590 w 2996795"/>
                <a:gd name="connsiteY48" fmla="*/ 1900990 h 2336647"/>
                <a:gd name="connsiteX49" fmla="*/ 2213811 w 2996795"/>
                <a:gd name="connsiteY49" fmla="*/ 1997243 h 2336647"/>
                <a:gd name="connsiteX50" fmla="*/ 2249905 w 2996795"/>
                <a:gd name="connsiteY50" fmla="*/ 2021306 h 2336647"/>
                <a:gd name="connsiteX51" fmla="*/ 2310063 w 2996795"/>
                <a:gd name="connsiteY51" fmla="*/ 2081464 h 2336647"/>
                <a:gd name="connsiteX52" fmla="*/ 2418348 w 2996795"/>
                <a:gd name="connsiteY52" fmla="*/ 2141621 h 2336647"/>
                <a:gd name="connsiteX53" fmla="*/ 2454442 w 2996795"/>
                <a:gd name="connsiteY53" fmla="*/ 2165685 h 2336647"/>
                <a:gd name="connsiteX54" fmla="*/ 2562726 w 2996795"/>
                <a:gd name="connsiteY54" fmla="*/ 2201779 h 2336647"/>
                <a:gd name="connsiteX55" fmla="*/ 2695074 w 2996795"/>
                <a:gd name="connsiteY55" fmla="*/ 2237874 h 2336647"/>
                <a:gd name="connsiteX56" fmla="*/ 2791326 w 2996795"/>
                <a:gd name="connsiteY56" fmla="*/ 2261937 h 2336647"/>
                <a:gd name="connsiteX57" fmla="*/ 2923674 w 2996795"/>
                <a:gd name="connsiteY57" fmla="*/ 2298032 h 2336647"/>
                <a:gd name="connsiteX58" fmla="*/ 2959769 w 2996795"/>
                <a:gd name="connsiteY58" fmla="*/ 2322095 h 2336647"/>
                <a:gd name="connsiteX59" fmla="*/ 2995863 w 2996795"/>
                <a:gd name="connsiteY59" fmla="*/ 2334127 h 2336647"/>
                <a:gd name="connsiteX60" fmla="*/ 2971800 w 2996795"/>
                <a:gd name="connsiteY60" fmla="*/ 2334127 h 233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996795" h="2336647">
                  <a:moveTo>
                    <a:pt x="0" y="0"/>
                  </a:moveTo>
                  <a:cubicBezTo>
                    <a:pt x="32084" y="20053"/>
                    <a:pt x="66709" y="36522"/>
                    <a:pt x="96253" y="60158"/>
                  </a:cubicBezTo>
                  <a:cubicBezTo>
                    <a:pt x="107545" y="69191"/>
                    <a:pt x="111640" y="84685"/>
                    <a:pt x="120316" y="96253"/>
                  </a:cubicBezTo>
                  <a:cubicBezTo>
                    <a:pt x="170330" y="162939"/>
                    <a:pt x="151098" y="144849"/>
                    <a:pt x="204537" y="180474"/>
                  </a:cubicBezTo>
                  <a:cubicBezTo>
                    <a:pt x="212558" y="196516"/>
                    <a:pt x="219702" y="213028"/>
                    <a:pt x="228600" y="228600"/>
                  </a:cubicBezTo>
                  <a:cubicBezTo>
                    <a:pt x="245456" y="258098"/>
                    <a:pt x="281726" y="303066"/>
                    <a:pt x="300790" y="324853"/>
                  </a:cubicBezTo>
                  <a:cubicBezTo>
                    <a:pt x="311995" y="337658"/>
                    <a:pt x="324853" y="348916"/>
                    <a:pt x="336884" y="360948"/>
                  </a:cubicBezTo>
                  <a:cubicBezTo>
                    <a:pt x="367128" y="451678"/>
                    <a:pt x="326330" y="339839"/>
                    <a:pt x="372979" y="433137"/>
                  </a:cubicBezTo>
                  <a:cubicBezTo>
                    <a:pt x="382638" y="452454"/>
                    <a:pt x="388271" y="473559"/>
                    <a:pt x="397042" y="493295"/>
                  </a:cubicBezTo>
                  <a:cubicBezTo>
                    <a:pt x="404326" y="509685"/>
                    <a:pt x="414040" y="524936"/>
                    <a:pt x="421105" y="541421"/>
                  </a:cubicBezTo>
                  <a:cubicBezTo>
                    <a:pt x="426101" y="553078"/>
                    <a:pt x="428141" y="565859"/>
                    <a:pt x="433137" y="577516"/>
                  </a:cubicBezTo>
                  <a:cubicBezTo>
                    <a:pt x="440202" y="594002"/>
                    <a:pt x="450902" y="608849"/>
                    <a:pt x="457200" y="625643"/>
                  </a:cubicBezTo>
                  <a:cubicBezTo>
                    <a:pt x="463006" y="641126"/>
                    <a:pt x="464480" y="657931"/>
                    <a:pt x="469232" y="673769"/>
                  </a:cubicBezTo>
                  <a:cubicBezTo>
                    <a:pt x="476521" y="698064"/>
                    <a:pt x="485274" y="721895"/>
                    <a:pt x="493295" y="745958"/>
                  </a:cubicBezTo>
                  <a:lnTo>
                    <a:pt x="517358" y="818148"/>
                  </a:lnTo>
                  <a:cubicBezTo>
                    <a:pt x="521369" y="830180"/>
                    <a:pt x="526314" y="841939"/>
                    <a:pt x="529390" y="854243"/>
                  </a:cubicBezTo>
                  <a:cubicBezTo>
                    <a:pt x="536116" y="881147"/>
                    <a:pt x="553766" y="956981"/>
                    <a:pt x="565484" y="974558"/>
                  </a:cubicBezTo>
                  <a:lnTo>
                    <a:pt x="613611" y="1046748"/>
                  </a:lnTo>
                  <a:cubicBezTo>
                    <a:pt x="631368" y="1073384"/>
                    <a:pt x="645974" y="1100407"/>
                    <a:pt x="673769" y="1118937"/>
                  </a:cubicBezTo>
                  <a:cubicBezTo>
                    <a:pt x="684321" y="1125972"/>
                    <a:pt x="697832" y="1126958"/>
                    <a:pt x="709863" y="1130969"/>
                  </a:cubicBezTo>
                  <a:cubicBezTo>
                    <a:pt x="725905" y="1143001"/>
                    <a:pt x="740054" y="1158096"/>
                    <a:pt x="757990" y="1167064"/>
                  </a:cubicBezTo>
                  <a:cubicBezTo>
                    <a:pt x="772780" y="1174459"/>
                    <a:pt x="790217" y="1174552"/>
                    <a:pt x="806116" y="1179095"/>
                  </a:cubicBezTo>
                  <a:cubicBezTo>
                    <a:pt x="818311" y="1182579"/>
                    <a:pt x="830554" y="1186131"/>
                    <a:pt x="842211" y="1191127"/>
                  </a:cubicBezTo>
                  <a:cubicBezTo>
                    <a:pt x="931231" y="1229279"/>
                    <a:pt x="846702" y="1207918"/>
                    <a:pt x="962526" y="1227221"/>
                  </a:cubicBezTo>
                  <a:cubicBezTo>
                    <a:pt x="974558" y="1231232"/>
                    <a:pt x="986263" y="1236401"/>
                    <a:pt x="998621" y="1239253"/>
                  </a:cubicBezTo>
                  <a:cubicBezTo>
                    <a:pt x="1038473" y="1248450"/>
                    <a:pt x="1078832" y="1255295"/>
                    <a:pt x="1118937" y="1263316"/>
                  </a:cubicBezTo>
                  <a:cubicBezTo>
                    <a:pt x="1138990" y="1267327"/>
                    <a:pt x="1159256" y="1270388"/>
                    <a:pt x="1179095" y="1275348"/>
                  </a:cubicBezTo>
                  <a:cubicBezTo>
                    <a:pt x="1195137" y="1279358"/>
                    <a:pt x="1211383" y="1282627"/>
                    <a:pt x="1227221" y="1287379"/>
                  </a:cubicBezTo>
                  <a:cubicBezTo>
                    <a:pt x="1251516" y="1294668"/>
                    <a:pt x="1275348" y="1303422"/>
                    <a:pt x="1299411" y="1311443"/>
                  </a:cubicBezTo>
                  <a:cubicBezTo>
                    <a:pt x="1311442" y="1315453"/>
                    <a:pt x="1323202" y="1320398"/>
                    <a:pt x="1335505" y="1323474"/>
                  </a:cubicBezTo>
                  <a:lnTo>
                    <a:pt x="1383632" y="1335506"/>
                  </a:lnTo>
                  <a:cubicBezTo>
                    <a:pt x="1395663" y="1343527"/>
                    <a:pt x="1406793" y="1353102"/>
                    <a:pt x="1419726" y="1359569"/>
                  </a:cubicBezTo>
                  <a:cubicBezTo>
                    <a:pt x="1473995" y="1386703"/>
                    <a:pt x="1440189" y="1352558"/>
                    <a:pt x="1491916" y="1395664"/>
                  </a:cubicBezTo>
                  <a:cubicBezTo>
                    <a:pt x="1504987" y="1406557"/>
                    <a:pt x="1515092" y="1420685"/>
                    <a:pt x="1528011" y="1431758"/>
                  </a:cubicBezTo>
                  <a:cubicBezTo>
                    <a:pt x="1543236" y="1444808"/>
                    <a:pt x="1561958" y="1453674"/>
                    <a:pt x="1576137" y="1467853"/>
                  </a:cubicBezTo>
                  <a:cubicBezTo>
                    <a:pt x="1590316" y="1482032"/>
                    <a:pt x="1599395" y="1500574"/>
                    <a:pt x="1612232" y="1515979"/>
                  </a:cubicBezTo>
                  <a:cubicBezTo>
                    <a:pt x="1633664" y="1541698"/>
                    <a:pt x="1643244" y="1544675"/>
                    <a:pt x="1672390" y="1564106"/>
                  </a:cubicBezTo>
                  <a:cubicBezTo>
                    <a:pt x="1680411" y="1576137"/>
                    <a:pt x="1686228" y="1589975"/>
                    <a:pt x="1696453" y="1600200"/>
                  </a:cubicBezTo>
                  <a:cubicBezTo>
                    <a:pt x="1706678" y="1610425"/>
                    <a:pt x="1723515" y="1612972"/>
                    <a:pt x="1732548" y="1624264"/>
                  </a:cubicBezTo>
                  <a:cubicBezTo>
                    <a:pt x="1740470" y="1634167"/>
                    <a:pt x="1736657" y="1650455"/>
                    <a:pt x="1744579" y="1660358"/>
                  </a:cubicBezTo>
                  <a:cubicBezTo>
                    <a:pt x="1753612" y="1671649"/>
                    <a:pt x="1769792" y="1674899"/>
                    <a:pt x="1780674" y="1684421"/>
                  </a:cubicBezTo>
                  <a:cubicBezTo>
                    <a:pt x="1802016" y="1703095"/>
                    <a:pt x="1820779" y="1724526"/>
                    <a:pt x="1840832" y="1744579"/>
                  </a:cubicBezTo>
                  <a:cubicBezTo>
                    <a:pt x="1848853" y="1752600"/>
                    <a:pt x="1855456" y="1762351"/>
                    <a:pt x="1864895" y="1768643"/>
                  </a:cubicBezTo>
                  <a:cubicBezTo>
                    <a:pt x="1876927" y="1776664"/>
                    <a:pt x="1888435" y="1785532"/>
                    <a:pt x="1900990" y="1792706"/>
                  </a:cubicBezTo>
                  <a:cubicBezTo>
                    <a:pt x="1916562" y="1801604"/>
                    <a:pt x="1933544" y="1807871"/>
                    <a:pt x="1949116" y="1816769"/>
                  </a:cubicBezTo>
                  <a:cubicBezTo>
                    <a:pt x="1961671" y="1823943"/>
                    <a:pt x="1971997" y="1834959"/>
                    <a:pt x="1985211" y="1840832"/>
                  </a:cubicBezTo>
                  <a:cubicBezTo>
                    <a:pt x="2008390" y="1851134"/>
                    <a:pt x="2057400" y="1864895"/>
                    <a:pt x="2057400" y="1864895"/>
                  </a:cubicBezTo>
                  <a:cubicBezTo>
                    <a:pt x="2069432" y="1872916"/>
                    <a:pt x="2080561" y="1882491"/>
                    <a:pt x="2093495" y="1888958"/>
                  </a:cubicBezTo>
                  <a:cubicBezTo>
                    <a:pt x="2104839" y="1894630"/>
                    <a:pt x="2119444" y="1893380"/>
                    <a:pt x="2129590" y="1900990"/>
                  </a:cubicBezTo>
                  <a:cubicBezTo>
                    <a:pt x="2285670" y="2018050"/>
                    <a:pt x="2130320" y="1913751"/>
                    <a:pt x="2213811" y="1997243"/>
                  </a:cubicBezTo>
                  <a:cubicBezTo>
                    <a:pt x="2224036" y="2007468"/>
                    <a:pt x="2239023" y="2011784"/>
                    <a:pt x="2249905" y="2021306"/>
                  </a:cubicBezTo>
                  <a:cubicBezTo>
                    <a:pt x="2271247" y="2039980"/>
                    <a:pt x="2286467" y="2065734"/>
                    <a:pt x="2310063" y="2081464"/>
                  </a:cubicBezTo>
                  <a:cubicBezTo>
                    <a:pt x="2392805" y="2136625"/>
                    <a:pt x="2354817" y="2120445"/>
                    <a:pt x="2418348" y="2141621"/>
                  </a:cubicBezTo>
                  <a:cubicBezTo>
                    <a:pt x="2430379" y="2149642"/>
                    <a:pt x="2441228" y="2159812"/>
                    <a:pt x="2454442" y="2165685"/>
                  </a:cubicBezTo>
                  <a:cubicBezTo>
                    <a:pt x="2454449" y="2165688"/>
                    <a:pt x="2544675" y="2195762"/>
                    <a:pt x="2562726" y="2201779"/>
                  </a:cubicBezTo>
                  <a:cubicBezTo>
                    <a:pt x="2630205" y="2224272"/>
                    <a:pt x="2586492" y="2210728"/>
                    <a:pt x="2695074" y="2237874"/>
                  </a:cubicBezTo>
                  <a:cubicBezTo>
                    <a:pt x="2695100" y="2237881"/>
                    <a:pt x="2791299" y="2261932"/>
                    <a:pt x="2791326" y="2261937"/>
                  </a:cubicBezTo>
                  <a:cubicBezTo>
                    <a:pt x="2823611" y="2268394"/>
                    <a:pt x="2897507" y="2280587"/>
                    <a:pt x="2923674" y="2298032"/>
                  </a:cubicBezTo>
                  <a:cubicBezTo>
                    <a:pt x="2935706" y="2306053"/>
                    <a:pt x="2946835" y="2315628"/>
                    <a:pt x="2959769" y="2322095"/>
                  </a:cubicBezTo>
                  <a:cubicBezTo>
                    <a:pt x="2971112" y="2327767"/>
                    <a:pt x="2986896" y="2325159"/>
                    <a:pt x="2995863" y="2334127"/>
                  </a:cubicBezTo>
                  <a:cubicBezTo>
                    <a:pt x="3001534" y="2339799"/>
                    <a:pt x="2979821" y="2334127"/>
                    <a:pt x="2971800" y="2334127"/>
                  </a:cubicBezTo>
                </a:path>
              </a:pathLst>
            </a:custGeom>
            <a:solidFill>
              <a:srgbClr val="FF0000"/>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D471456-5D7D-FAB7-DD97-DDA96E5C3856}"/>
                </a:ext>
              </a:extLst>
            </p:cNvPr>
            <p:cNvSpPr/>
            <p:nvPr/>
          </p:nvSpPr>
          <p:spPr>
            <a:xfrm>
              <a:off x="4379495" y="2695074"/>
              <a:ext cx="2225842" cy="926431"/>
            </a:xfrm>
            <a:custGeom>
              <a:avLst/>
              <a:gdLst>
                <a:gd name="connsiteX0" fmla="*/ 1010652 w 2225842"/>
                <a:gd name="connsiteY0" fmla="*/ 0 h 926431"/>
                <a:gd name="connsiteX1" fmla="*/ 1167063 w 2225842"/>
                <a:gd name="connsiteY1" fmla="*/ 24063 h 926431"/>
                <a:gd name="connsiteX2" fmla="*/ 1215189 w 2225842"/>
                <a:gd name="connsiteY2" fmla="*/ 36094 h 926431"/>
                <a:gd name="connsiteX3" fmla="*/ 1263316 w 2225842"/>
                <a:gd name="connsiteY3" fmla="*/ 60158 h 926431"/>
                <a:gd name="connsiteX4" fmla="*/ 1299410 w 2225842"/>
                <a:gd name="connsiteY4" fmla="*/ 72189 h 926431"/>
                <a:gd name="connsiteX5" fmla="*/ 1335505 w 2225842"/>
                <a:gd name="connsiteY5" fmla="*/ 96252 h 926431"/>
                <a:gd name="connsiteX6" fmla="*/ 1407694 w 2225842"/>
                <a:gd name="connsiteY6" fmla="*/ 120315 h 926431"/>
                <a:gd name="connsiteX7" fmla="*/ 1479884 w 2225842"/>
                <a:gd name="connsiteY7" fmla="*/ 144379 h 926431"/>
                <a:gd name="connsiteX8" fmla="*/ 1515979 w 2225842"/>
                <a:gd name="connsiteY8" fmla="*/ 156410 h 926431"/>
                <a:gd name="connsiteX9" fmla="*/ 1648326 w 2225842"/>
                <a:gd name="connsiteY9" fmla="*/ 192505 h 926431"/>
                <a:gd name="connsiteX10" fmla="*/ 1900989 w 2225842"/>
                <a:gd name="connsiteY10" fmla="*/ 276726 h 926431"/>
                <a:gd name="connsiteX11" fmla="*/ 1973179 w 2225842"/>
                <a:gd name="connsiteY11" fmla="*/ 300789 h 926431"/>
                <a:gd name="connsiteX12" fmla="*/ 2009273 w 2225842"/>
                <a:gd name="connsiteY12" fmla="*/ 312821 h 926431"/>
                <a:gd name="connsiteX13" fmla="*/ 2093494 w 2225842"/>
                <a:gd name="connsiteY13" fmla="*/ 324852 h 926431"/>
                <a:gd name="connsiteX14" fmla="*/ 2129589 w 2225842"/>
                <a:gd name="connsiteY14" fmla="*/ 336884 h 926431"/>
                <a:gd name="connsiteX15" fmla="*/ 2225842 w 2225842"/>
                <a:gd name="connsiteY15" fmla="*/ 360947 h 926431"/>
                <a:gd name="connsiteX16" fmla="*/ 2213810 w 2225842"/>
                <a:gd name="connsiteY16" fmla="*/ 397042 h 926431"/>
                <a:gd name="connsiteX17" fmla="*/ 2177716 w 2225842"/>
                <a:gd name="connsiteY17" fmla="*/ 409073 h 926431"/>
                <a:gd name="connsiteX18" fmla="*/ 2141621 w 2225842"/>
                <a:gd name="connsiteY18" fmla="*/ 433137 h 926431"/>
                <a:gd name="connsiteX19" fmla="*/ 2033337 w 2225842"/>
                <a:gd name="connsiteY19" fmla="*/ 469231 h 926431"/>
                <a:gd name="connsiteX20" fmla="*/ 1997242 w 2225842"/>
                <a:gd name="connsiteY20" fmla="*/ 481263 h 926431"/>
                <a:gd name="connsiteX21" fmla="*/ 1876926 w 2225842"/>
                <a:gd name="connsiteY21" fmla="*/ 529389 h 926431"/>
                <a:gd name="connsiteX22" fmla="*/ 1756610 w 2225842"/>
                <a:gd name="connsiteY22" fmla="*/ 565484 h 926431"/>
                <a:gd name="connsiteX23" fmla="*/ 1720516 w 2225842"/>
                <a:gd name="connsiteY23" fmla="*/ 577515 h 926431"/>
                <a:gd name="connsiteX24" fmla="*/ 1684421 w 2225842"/>
                <a:gd name="connsiteY24" fmla="*/ 589547 h 926431"/>
                <a:gd name="connsiteX25" fmla="*/ 1660358 w 2225842"/>
                <a:gd name="connsiteY25" fmla="*/ 625642 h 926431"/>
                <a:gd name="connsiteX26" fmla="*/ 1612231 w 2225842"/>
                <a:gd name="connsiteY26" fmla="*/ 685800 h 926431"/>
                <a:gd name="connsiteX27" fmla="*/ 1588168 w 2225842"/>
                <a:gd name="connsiteY27" fmla="*/ 770021 h 926431"/>
                <a:gd name="connsiteX28" fmla="*/ 1515979 w 2225842"/>
                <a:gd name="connsiteY28" fmla="*/ 806115 h 926431"/>
                <a:gd name="connsiteX29" fmla="*/ 1263316 w 2225842"/>
                <a:gd name="connsiteY29" fmla="*/ 794084 h 926431"/>
                <a:gd name="connsiteX30" fmla="*/ 1046747 w 2225842"/>
                <a:gd name="connsiteY30" fmla="*/ 770021 h 926431"/>
                <a:gd name="connsiteX31" fmla="*/ 986589 w 2225842"/>
                <a:gd name="connsiteY31" fmla="*/ 757989 h 926431"/>
                <a:gd name="connsiteX32" fmla="*/ 926431 w 2225842"/>
                <a:gd name="connsiteY32" fmla="*/ 770021 h 926431"/>
                <a:gd name="connsiteX33" fmla="*/ 914400 w 2225842"/>
                <a:gd name="connsiteY33" fmla="*/ 878305 h 926431"/>
                <a:gd name="connsiteX34" fmla="*/ 902368 w 2225842"/>
                <a:gd name="connsiteY34" fmla="*/ 926431 h 926431"/>
                <a:gd name="connsiteX35" fmla="*/ 830179 w 2225842"/>
                <a:gd name="connsiteY35" fmla="*/ 866273 h 926431"/>
                <a:gd name="connsiteX36" fmla="*/ 757989 w 2225842"/>
                <a:gd name="connsiteY36" fmla="*/ 818147 h 926431"/>
                <a:gd name="connsiteX37" fmla="*/ 661737 w 2225842"/>
                <a:gd name="connsiteY37" fmla="*/ 745958 h 926431"/>
                <a:gd name="connsiteX38" fmla="*/ 625642 w 2225842"/>
                <a:gd name="connsiteY38" fmla="*/ 733926 h 926431"/>
                <a:gd name="connsiteX39" fmla="*/ 589547 w 2225842"/>
                <a:gd name="connsiteY39" fmla="*/ 709863 h 926431"/>
                <a:gd name="connsiteX40" fmla="*/ 505326 w 2225842"/>
                <a:gd name="connsiteY40" fmla="*/ 685800 h 926431"/>
                <a:gd name="connsiteX41" fmla="*/ 156410 w 2225842"/>
                <a:gd name="connsiteY41" fmla="*/ 673768 h 926431"/>
                <a:gd name="connsiteX42" fmla="*/ 0 w 2225842"/>
                <a:gd name="connsiteY42" fmla="*/ 613610 h 926431"/>
                <a:gd name="connsiteX43" fmla="*/ 36094 w 2225842"/>
                <a:gd name="connsiteY43" fmla="*/ 541421 h 926431"/>
                <a:gd name="connsiteX44" fmla="*/ 84221 w 2225842"/>
                <a:gd name="connsiteY44" fmla="*/ 493294 h 926431"/>
                <a:gd name="connsiteX45" fmla="*/ 108284 w 2225842"/>
                <a:gd name="connsiteY45" fmla="*/ 457200 h 926431"/>
                <a:gd name="connsiteX46" fmla="*/ 144379 w 2225842"/>
                <a:gd name="connsiteY46" fmla="*/ 433137 h 926431"/>
                <a:gd name="connsiteX47" fmla="*/ 168442 w 2225842"/>
                <a:gd name="connsiteY47" fmla="*/ 409073 h 926431"/>
                <a:gd name="connsiteX48" fmla="*/ 204537 w 2225842"/>
                <a:gd name="connsiteY48" fmla="*/ 385010 h 926431"/>
                <a:gd name="connsiteX49" fmla="*/ 288758 w 2225842"/>
                <a:gd name="connsiteY49" fmla="*/ 312821 h 926431"/>
                <a:gd name="connsiteX50" fmla="*/ 324852 w 2225842"/>
                <a:gd name="connsiteY50" fmla="*/ 300789 h 926431"/>
                <a:gd name="connsiteX51" fmla="*/ 385010 w 2225842"/>
                <a:gd name="connsiteY51" fmla="*/ 264694 h 926431"/>
                <a:gd name="connsiteX52" fmla="*/ 433137 w 2225842"/>
                <a:gd name="connsiteY52" fmla="*/ 228600 h 926431"/>
                <a:gd name="connsiteX53" fmla="*/ 481263 w 2225842"/>
                <a:gd name="connsiteY53" fmla="*/ 204537 h 926431"/>
                <a:gd name="connsiteX54" fmla="*/ 517358 w 2225842"/>
                <a:gd name="connsiteY54" fmla="*/ 180473 h 926431"/>
                <a:gd name="connsiteX55" fmla="*/ 589547 w 2225842"/>
                <a:gd name="connsiteY55" fmla="*/ 156410 h 926431"/>
                <a:gd name="connsiteX56" fmla="*/ 770021 w 2225842"/>
                <a:gd name="connsiteY56" fmla="*/ 96252 h 926431"/>
                <a:gd name="connsiteX57" fmla="*/ 842210 w 2225842"/>
                <a:gd name="connsiteY57" fmla="*/ 72189 h 926431"/>
                <a:gd name="connsiteX58" fmla="*/ 878305 w 2225842"/>
                <a:gd name="connsiteY58" fmla="*/ 48126 h 926431"/>
                <a:gd name="connsiteX59" fmla="*/ 914400 w 2225842"/>
                <a:gd name="connsiteY59" fmla="*/ 36094 h 926431"/>
                <a:gd name="connsiteX60" fmla="*/ 938463 w 2225842"/>
                <a:gd name="connsiteY60" fmla="*/ 24063 h 92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25842" h="926431">
                  <a:moveTo>
                    <a:pt x="1010652" y="0"/>
                  </a:moveTo>
                  <a:cubicBezTo>
                    <a:pt x="1051121" y="5781"/>
                    <a:pt x="1125312" y="15713"/>
                    <a:pt x="1167063" y="24063"/>
                  </a:cubicBezTo>
                  <a:cubicBezTo>
                    <a:pt x="1183278" y="27306"/>
                    <a:pt x="1199147" y="32084"/>
                    <a:pt x="1215189" y="36094"/>
                  </a:cubicBezTo>
                  <a:cubicBezTo>
                    <a:pt x="1231231" y="44115"/>
                    <a:pt x="1246830" y="53093"/>
                    <a:pt x="1263316" y="60158"/>
                  </a:cubicBezTo>
                  <a:cubicBezTo>
                    <a:pt x="1274973" y="65154"/>
                    <a:pt x="1288067" y="66517"/>
                    <a:pt x="1299410" y="72189"/>
                  </a:cubicBezTo>
                  <a:cubicBezTo>
                    <a:pt x="1312344" y="78656"/>
                    <a:pt x="1322291" y="90379"/>
                    <a:pt x="1335505" y="96252"/>
                  </a:cubicBezTo>
                  <a:cubicBezTo>
                    <a:pt x="1358684" y="106554"/>
                    <a:pt x="1383631" y="112294"/>
                    <a:pt x="1407694" y="120315"/>
                  </a:cubicBezTo>
                  <a:lnTo>
                    <a:pt x="1479884" y="144379"/>
                  </a:lnTo>
                  <a:cubicBezTo>
                    <a:pt x="1491916" y="148389"/>
                    <a:pt x="1503543" y="153923"/>
                    <a:pt x="1515979" y="156410"/>
                  </a:cubicBezTo>
                  <a:cubicBezTo>
                    <a:pt x="1601007" y="173416"/>
                    <a:pt x="1556739" y="161976"/>
                    <a:pt x="1648326" y="192505"/>
                  </a:cubicBezTo>
                  <a:lnTo>
                    <a:pt x="1900989" y="276726"/>
                  </a:lnTo>
                  <a:lnTo>
                    <a:pt x="1973179" y="300789"/>
                  </a:lnTo>
                  <a:cubicBezTo>
                    <a:pt x="1985210" y="304799"/>
                    <a:pt x="1996718" y="311028"/>
                    <a:pt x="2009273" y="312821"/>
                  </a:cubicBezTo>
                  <a:lnTo>
                    <a:pt x="2093494" y="324852"/>
                  </a:lnTo>
                  <a:cubicBezTo>
                    <a:pt x="2105526" y="328863"/>
                    <a:pt x="2117285" y="333808"/>
                    <a:pt x="2129589" y="336884"/>
                  </a:cubicBezTo>
                  <a:lnTo>
                    <a:pt x="2225842" y="360947"/>
                  </a:lnTo>
                  <a:cubicBezTo>
                    <a:pt x="2221831" y="372979"/>
                    <a:pt x="2222778" y="388074"/>
                    <a:pt x="2213810" y="397042"/>
                  </a:cubicBezTo>
                  <a:cubicBezTo>
                    <a:pt x="2204842" y="406010"/>
                    <a:pt x="2189059" y="403401"/>
                    <a:pt x="2177716" y="409073"/>
                  </a:cubicBezTo>
                  <a:cubicBezTo>
                    <a:pt x="2164782" y="415540"/>
                    <a:pt x="2154835" y="427264"/>
                    <a:pt x="2141621" y="433137"/>
                  </a:cubicBezTo>
                  <a:cubicBezTo>
                    <a:pt x="2141614" y="433140"/>
                    <a:pt x="2051388" y="463214"/>
                    <a:pt x="2033337" y="469231"/>
                  </a:cubicBezTo>
                  <a:cubicBezTo>
                    <a:pt x="2021305" y="473242"/>
                    <a:pt x="2008586" y="475591"/>
                    <a:pt x="1997242" y="481263"/>
                  </a:cubicBezTo>
                  <a:cubicBezTo>
                    <a:pt x="1947452" y="506158"/>
                    <a:pt x="1936400" y="514520"/>
                    <a:pt x="1876926" y="529389"/>
                  </a:cubicBezTo>
                  <a:cubicBezTo>
                    <a:pt x="1804191" y="547573"/>
                    <a:pt x="1844489" y="536192"/>
                    <a:pt x="1756610" y="565484"/>
                  </a:cubicBezTo>
                  <a:lnTo>
                    <a:pt x="1720516" y="577515"/>
                  </a:lnTo>
                  <a:lnTo>
                    <a:pt x="1684421" y="589547"/>
                  </a:lnTo>
                  <a:cubicBezTo>
                    <a:pt x="1676400" y="601579"/>
                    <a:pt x="1669391" y="614351"/>
                    <a:pt x="1660358" y="625642"/>
                  </a:cubicBezTo>
                  <a:cubicBezTo>
                    <a:pt x="1591781" y="711362"/>
                    <a:pt x="1686294" y="574704"/>
                    <a:pt x="1612231" y="685800"/>
                  </a:cubicBezTo>
                  <a:cubicBezTo>
                    <a:pt x="1611444" y="688947"/>
                    <a:pt x="1594446" y="762174"/>
                    <a:pt x="1588168" y="770021"/>
                  </a:cubicBezTo>
                  <a:cubicBezTo>
                    <a:pt x="1571205" y="791224"/>
                    <a:pt x="1539757" y="798189"/>
                    <a:pt x="1515979" y="806115"/>
                  </a:cubicBezTo>
                  <a:lnTo>
                    <a:pt x="1263316" y="794084"/>
                  </a:lnTo>
                  <a:cubicBezTo>
                    <a:pt x="1226259" y="791693"/>
                    <a:pt x="1090391" y="776735"/>
                    <a:pt x="1046747" y="770021"/>
                  </a:cubicBezTo>
                  <a:cubicBezTo>
                    <a:pt x="1026535" y="766911"/>
                    <a:pt x="1006642" y="762000"/>
                    <a:pt x="986589" y="757989"/>
                  </a:cubicBezTo>
                  <a:cubicBezTo>
                    <a:pt x="966536" y="762000"/>
                    <a:pt x="936952" y="752485"/>
                    <a:pt x="926431" y="770021"/>
                  </a:cubicBezTo>
                  <a:cubicBezTo>
                    <a:pt x="907746" y="801162"/>
                    <a:pt x="919922" y="842411"/>
                    <a:pt x="914400" y="878305"/>
                  </a:cubicBezTo>
                  <a:cubicBezTo>
                    <a:pt x="911886" y="894648"/>
                    <a:pt x="906379" y="910389"/>
                    <a:pt x="902368" y="926431"/>
                  </a:cubicBezTo>
                  <a:cubicBezTo>
                    <a:pt x="773386" y="840444"/>
                    <a:pt x="969138" y="974352"/>
                    <a:pt x="830179" y="866273"/>
                  </a:cubicBezTo>
                  <a:cubicBezTo>
                    <a:pt x="807351" y="848518"/>
                    <a:pt x="781125" y="835499"/>
                    <a:pt x="757989" y="818147"/>
                  </a:cubicBezTo>
                  <a:cubicBezTo>
                    <a:pt x="725905" y="794084"/>
                    <a:pt x="699784" y="758641"/>
                    <a:pt x="661737" y="745958"/>
                  </a:cubicBezTo>
                  <a:cubicBezTo>
                    <a:pt x="649705" y="741947"/>
                    <a:pt x="636986" y="739598"/>
                    <a:pt x="625642" y="733926"/>
                  </a:cubicBezTo>
                  <a:cubicBezTo>
                    <a:pt x="612708" y="727459"/>
                    <a:pt x="602481" y="716330"/>
                    <a:pt x="589547" y="709863"/>
                  </a:cubicBezTo>
                  <a:cubicBezTo>
                    <a:pt x="577382" y="703781"/>
                    <a:pt x="514102" y="686332"/>
                    <a:pt x="505326" y="685800"/>
                  </a:cubicBezTo>
                  <a:cubicBezTo>
                    <a:pt x="389165" y="678760"/>
                    <a:pt x="272715" y="677779"/>
                    <a:pt x="156410" y="673768"/>
                  </a:cubicBezTo>
                  <a:cubicBezTo>
                    <a:pt x="-479" y="647620"/>
                    <a:pt x="27459" y="695992"/>
                    <a:pt x="0" y="613610"/>
                  </a:cubicBezTo>
                  <a:cubicBezTo>
                    <a:pt x="11645" y="578673"/>
                    <a:pt x="10649" y="571106"/>
                    <a:pt x="36094" y="541421"/>
                  </a:cubicBezTo>
                  <a:cubicBezTo>
                    <a:pt x="50859" y="524196"/>
                    <a:pt x="71636" y="512171"/>
                    <a:pt x="84221" y="493294"/>
                  </a:cubicBezTo>
                  <a:cubicBezTo>
                    <a:pt x="92242" y="481263"/>
                    <a:pt x="98059" y="467425"/>
                    <a:pt x="108284" y="457200"/>
                  </a:cubicBezTo>
                  <a:cubicBezTo>
                    <a:pt x="118509" y="446975"/>
                    <a:pt x="133088" y="442170"/>
                    <a:pt x="144379" y="433137"/>
                  </a:cubicBezTo>
                  <a:cubicBezTo>
                    <a:pt x="153237" y="426051"/>
                    <a:pt x="159584" y="416159"/>
                    <a:pt x="168442" y="409073"/>
                  </a:cubicBezTo>
                  <a:cubicBezTo>
                    <a:pt x="179733" y="400040"/>
                    <a:pt x="193428" y="394267"/>
                    <a:pt x="204537" y="385010"/>
                  </a:cubicBezTo>
                  <a:cubicBezTo>
                    <a:pt x="251092" y="346214"/>
                    <a:pt x="231400" y="345597"/>
                    <a:pt x="288758" y="312821"/>
                  </a:cubicBezTo>
                  <a:cubicBezTo>
                    <a:pt x="299769" y="306529"/>
                    <a:pt x="312821" y="304800"/>
                    <a:pt x="324852" y="300789"/>
                  </a:cubicBezTo>
                  <a:cubicBezTo>
                    <a:pt x="381167" y="244476"/>
                    <a:pt x="312124" y="306343"/>
                    <a:pt x="385010" y="264694"/>
                  </a:cubicBezTo>
                  <a:cubicBezTo>
                    <a:pt x="402421" y="254745"/>
                    <a:pt x="416132" y="239228"/>
                    <a:pt x="433137" y="228600"/>
                  </a:cubicBezTo>
                  <a:cubicBezTo>
                    <a:pt x="448346" y="219094"/>
                    <a:pt x="465691" y="213436"/>
                    <a:pt x="481263" y="204537"/>
                  </a:cubicBezTo>
                  <a:cubicBezTo>
                    <a:pt x="493818" y="197363"/>
                    <a:pt x="504144" y="186346"/>
                    <a:pt x="517358" y="180473"/>
                  </a:cubicBezTo>
                  <a:cubicBezTo>
                    <a:pt x="540536" y="170171"/>
                    <a:pt x="565484" y="164431"/>
                    <a:pt x="589547" y="156410"/>
                  </a:cubicBezTo>
                  <a:lnTo>
                    <a:pt x="770021" y="96252"/>
                  </a:lnTo>
                  <a:cubicBezTo>
                    <a:pt x="770026" y="96250"/>
                    <a:pt x="842205" y="72193"/>
                    <a:pt x="842210" y="72189"/>
                  </a:cubicBezTo>
                  <a:cubicBezTo>
                    <a:pt x="854242" y="64168"/>
                    <a:pt x="865371" y="54593"/>
                    <a:pt x="878305" y="48126"/>
                  </a:cubicBezTo>
                  <a:cubicBezTo>
                    <a:pt x="889649" y="42454"/>
                    <a:pt x="902625" y="40804"/>
                    <a:pt x="914400" y="36094"/>
                  </a:cubicBezTo>
                  <a:cubicBezTo>
                    <a:pt x="922726" y="32764"/>
                    <a:pt x="930442" y="28073"/>
                    <a:pt x="938463" y="24063"/>
                  </a:cubicBezTo>
                </a:path>
              </a:pathLst>
            </a:cu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2CC5DDFA-47D6-8A91-98EE-66ED8C34DF3D}"/>
                </a:ext>
              </a:extLst>
            </p:cNvPr>
            <p:cNvSpPr/>
            <p:nvPr/>
          </p:nvSpPr>
          <p:spPr>
            <a:xfrm>
              <a:off x="6713621" y="2574468"/>
              <a:ext cx="565484" cy="662838"/>
            </a:xfrm>
            <a:custGeom>
              <a:avLst/>
              <a:gdLst>
                <a:gd name="connsiteX0" fmla="*/ 192505 w 565484"/>
                <a:gd name="connsiteY0" fmla="*/ 290 h 662838"/>
                <a:gd name="connsiteX1" fmla="*/ 276726 w 565484"/>
                <a:gd name="connsiteY1" fmla="*/ 48416 h 662838"/>
                <a:gd name="connsiteX2" fmla="*/ 348916 w 565484"/>
                <a:gd name="connsiteY2" fmla="*/ 72479 h 662838"/>
                <a:gd name="connsiteX3" fmla="*/ 372979 w 565484"/>
                <a:gd name="connsiteY3" fmla="*/ 96543 h 662838"/>
                <a:gd name="connsiteX4" fmla="*/ 445168 w 565484"/>
                <a:gd name="connsiteY4" fmla="*/ 144669 h 662838"/>
                <a:gd name="connsiteX5" fmla="*/ 517358 w 565484"/>
                <a:gd name="connsiteY5" fmla="*/ 240921 h 662838"/>
                <a:gd name="connsiteX6" fmla="*/ 541421 w 565484"/>
                <a:gd name="connsiteY6" fmla="*/ 277016 h 662838"/>
                <a:gd name="connsiteX7" fmla="*/ 565484 w 565484"/>
                <a:gd name="connsiteY7" fmla="*/ 373269 h 662838"/>
                <a:gd name="connsiteX8" fmla="*/ 553453 w 565484"/>
                <a:gd name="connsiteY8" fmla="*/ 625932 h 662838"/>
                <a:gd name="connsiteX9" fmla="*/ 541421 w 565484"/>
                <a:gd name="connsiteY9" fmla="*/ 662027 h 662838"/>
                <a:gd name="connsiteX10" fmla="*/ 469232 w 565484"/>
                <a:gd name="connsiteY10" fmla="*/ 625932 h 662838"/>
                <a:gd name="connsiteX11" fmla="*/ 445168 w 565484"/>
                <a:gd name="connsiteY11" fmla="*/ 601869 h 662838"/>
                <a:gd name="connsiteX12" fmla="*/ 409074 w 565484"/>
                <a:gd name="connsiteY12" fmla="*/ 589837 h 662838"/>
                <a:gd name="connsiteX13" fmla="*/ 372979 w 565484"/>
                <a:gd name="connsiteY13" fmla="*/ 553743 h 662838"/>
                <a:gd name="connsiteX14" fmla="*/ 312821 w 565484"/>
                <a:gd name="connsiteY14" fmla="*/ 481553 h 662838"/>
                <a:gd name="connsiteX15" fmla="*/ 204537 w 565484"/>
                <a:gd name="connsiteY15" fmla="*/ 433427 h 662838"/>
                <a:gd name="connsiteX16" fmla="*/ 96253 w 565484"/>
                <a:gd name="connsiteY16" fmla="*/ 409364 h 662838"/>
                <a:gd name="connsiteX17" fmla="*/ 0 w 565484"/>
                <a:gd name="connsiteY17" fmla="*/ 397332 h 662838"/>
                <a:gd name="connsiteX18" fmla="*/ 84221 w 565484"/>
                <a:gd name="connsiteY18" fmla="*/ 313111 h 662838"/>
                <a:gd name="connsiteX19" fmla="*/ 120316 w 565484"/>
                <a:gd name="connsiteY19" fmla="*/ 277016 h 662838"/>
                <a:gd name="connsiteX20" fmla="*/ 192505 w 565484"/>
                <a:gd name="connsiteY20" fmla="*/ 228890 h 662838"/>
                <a:gd name="connsiteX21" fmla="*/ 216568 w 565484"/>
                <a:gd name="connsiteY21" fmla="*/ 192795 h 662838"/>
                <a:gd name="connsiteX22" fmla="*/ 192505 w 565484"/>
                <a:gd name="connsiteY22" fmla="*/ 72479 h 662838"/>
                <a:gd name="connsiteX23" fmla="*/ 192505 w 565484"/>
                <a:gd name="connsiteY23" fmla="*/ 290 h 6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5484" h="662838">
                  <a:moveTo>
                    <a:pt x="192505" y="290"/>
                  </a:moveTo>
                  <a:cubicBezTo>
                    <a:pt x="206542" y="-3721"/>
                    <a:pt x="247368" y="34866"/>
                    <a:pt x="276726" y="48416"/>
                  </a:cubicBezTo>
                  <a:cubicBezTo>
                    <a:pt x="299756" y="59045"/>
                    <a:pt x="348916" y="72479"/>
                    <a:pt x="348916" y="72479"/>
                  </a:cubicBezTo>
                  <a:cubicBezTo>
                    <a:pt x="356937" y="80500"/>
                    <a:pt x="363904" y="89737"/>
                    <a:pt x="372979" y="96543"/>
                  </a:cubicBezTo>
                  <a:cubicBezTo>
                    <a:pt x="396115" y="113895"/>
                    <a:pt x="424718" y="124220"/>
                    <a:pt x="445168" y="144669"/>
                  </a:cubicBezTo>
                  <a:cubicBezTo>
                    <a:pt x="489682" y="189181"/>
                    <a:pt x="462940" y="159294"/>
                    <a:pt x="517358" y="240921"/>
                  </a:cubicBezTo>
                  <a:cubicBezTo>
                    <a:pt x="525379" y="252953"/>
                    <a:pt x="536848" y="263298"/>
                    <a:pt x="541421" y="277016"/>
                  </a:cubicBezTo>
                  <a:cubicBezTo>
                    <a:pt x="559920" y="332511"/>
                    <a:pt x="550966" y="300675"/>
                    <a:pt x="565484" y="373269"/>
                  </a:cubicBezTo>
                  <a:cubicBezTo>
                    <a:pt x="561474" y="457490"/>
                    <a:pt x="560455" y="541907"/>
                    <a:pt x="553453" y="625932"/>
                  </a:cubicBezTo>
                  <a:cubicBezTo>
                    <a:pt x="552400" y="638571"/>
                    <a:pt x="552765" y="656355"/>
                    <a:pt x="541421" y="662027"/>
                  </a:cubicBezTo>
                  <a:cubicBezTo>
                    <a:pt x="527736" y="668870"/>
                    <a:pt x="474688" y="630297"/>
                    <a:pt x="469232" y="625932"/>
                  </a:cubicBezTo>
                  <a:cubicBezTo>
                    <a:pt x="460374" y="618846"/>
                    <a:pt x="454895" y="607705"/>
                    <a:pt x="445168" y="601869"/>
                  </a:cubicBezTo>
                  <a:cubicBezTo>
                    <a:pt x="434293" y="595344"/>
                    <a:pt x="421105" y="593848"/>
                    <a:pt x="409074" y="589837"/>
                  </a:cubicBezTo>
                  <a:cubicBezTo>
                    <a:pt x="397042" y="577806"/>
                    <a:pt x="383872" y="566814"/>
                    <a:pt x="372979" y="553743"/>
                  </a:cubicBezTo>
                  <a:cubicBezTo>
                    <a:pt x="329958" y="502118"/>
                    <a:pt x="370343" y="529488"/>
                    <a:pt x="312821" y="481553"/>
                  </a:cubicBezTo>
                  <a:cubicBezTo>
                    <a:pt x="278961" y="453336"/>
                    <a:pt x="249505" y="444669"/>
                    <a:pt x="204537" y="433427"/>
                  </a:cubicBezTo>
                  <a:cubicBezTo>
                    <a:pt x="166205" y="423844"/>
                    <a:pt x="135978" y="415475"/>
                    <a:pt x="96253" y="409364"/>
                  </a:cubicBezTo>
                  <a:cubicBezTo>
                    <a:pt x="64295" y="404447"/>
                    <a:pt x="32084" y="401343"/>
                    <a:pt x="0" y="397332"/>
                  </a:cubicBezTo>
                  <a:cubicBezTo>
                    <a:pt x="27225" y="315658"/>
                    <a:pt x="-12311" y="409643"/>
                    <a:pt x="84221" y="313111"/>
                  </a:cubicBezTo>
                  <a:cubicBezTo>
                    <a:pt x="96253" y="301079"/>
                    <a:pt x="106885" y="287462"/>
                    <a:pt x="120316" y="277016"/>
                  </a:cubicBezTo>
                  <a:cubicBezTo>
                    <a:pt x="143144" y="259261"/>
                    <a:pt x="192505" y="228890"/>
                    <a:pt x="192505" y="228890"/>
                  </a:cubicBezTo>
                  <a:cubicBezTo>
                    <a:pt x="200526" y="216858"/>
                    <a:pt x="215129" y="207183"/>
                    <a:pt x="216568" y="192795"/>
                  </a:cubicBezTo>
                  <a:cubicBezTo>
                    <a:pt x="218416" y="174317"/>
                    <a:pt x="206496" y="100461"/>
                    <a:pt x="192505" y="72479"/>
                  </a:cubicBezTo>
                  <a:cubicBezTo>
                    <a:pt x="163993" y="15455"/>
                    <a:pt x="178468" y="4301"/>
                    <a:pt x="192505" y="290"/>
                  </a:cubicBezTo>
                  <a:close/>
                </a:path>
              </a:pathLst>
            </a:cu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65706E5F-D1A6-5CB1-10A3-FD504EE66C54}"/>
                </a:ext>
              </a:extLst>
            </p:cNvPr>
            <p:cNvSpPr/>
            <p:nvPr/>
          </p:nvSpPr>
          <p:spPr>
            <a:xfrm>
              <a:off x="2646447" y="4235116"/>
              <a:ext cx="1498995" cy="854242"/>
            </a:xfrm>
            <a:custGeom>
              <a:avLst/>
              <a:gdLst>
                <a:gd name="connsiteX0" fmla="*/ 1047248 w 1498995"/>
                <a:gd name="connsiteY0" fmla="*/ 12031 h 854242"/>
                <a:gd name="connsiteX1" fmla="*/ 1155532 w 1498995"/>
                <a:gd name="connsiteY1" fmla="*/ 24063 h 854242"/>
                <a:gd name="connsiteX2" fmla="*/ 1384132 w 1498995"/>
                <a:gd name="connsiteY2" fmla="*/ 48126 h 854242"/>
                <a:gd name="connsiteX3" fmla="*/ 1420227 w 1498995"/>
                <a:gd name="connsiteY3" fmla="*/ 72189 h 854242"/>
                <a:gd name="connsiteX4" fmla="*/ 1480385 w 1498995"/>
                <a:gd name="connsiteY4" fmla="*/ 132347 h 854242"/>
                <a:gd name="connsiteX5" fmla="*/ 1480385 w 1498995"/>
                <a:gd name="connsiteY5" fmla="*/ 312821 h 854242"/>
                <a:gd name="connsiteX6" fmla="*/ 1420227 w 1498995"/>
                <a:gd name="connsiteY6" fmla="*/ 360947 h 854242"/>
                <a:gd name="connsiteX7" fmla="*/ 1384132 w 1498995"/>
                <a:gd name="connsiteY7" fmla="*/ 372979 h 854242"/>
                <a:gd name="connsiteX8" fmla="*/ 1287879 w 1498995"/>
                <a:gd name="connsiteY8" fmla="*/ 397042 h 854242"/>
                <a:gd name="connsiteX9" fmla="*/ 1227721 w 1498995"/>
                <a:gd name="connsiteY9" fmla="*/ 409073 h 854242"/>
                <a:gd name="connsiteX10" fmla="*/ 1155532 w 1498995"/>
                <a:gd name="connsiteY10" fmla="*/ 433137 h 854242"/>
                <a:gd name="connsiteX11" fmla="*/ 1119437 w 1498995"/>
                <a:gd name="connsiteY11" fmla="*/ 445168 h 854242"/>
                <a:gd name="connsiteX12" fmla="*/ 1047248 w 1498995"/>
                <a:gd name="connsiteY12" fmla="*/ 493295 h 854242"/>
                <a:gd name="connsiteX13" fmla="*/ 926932 w 1498995"/>
                <a:gd name="connsiteY13" fmla="*/ 565484 h 854242"/>
                <a:gd name="connsiteX14" fmla="*/ 854742 w 1498995"/>
                <a:gd name="connsiteY14" fmla="*/ 637673 h 854242"/>
                <a:gd name="connsiteX15" fmla="*/ 734427 w 1498995"/>
                <a:gd name="connsiteY15" fmla="*/ 757989 h 854242"/>
                <a:gd name="connsiteX16" fmla="*/ 662237 w 1498995"/>
                <a:gd name="connsiteY16" fmla="*/ 794084 h 854242"/>
                <a:gd name="connsiteX17" fmla="*/ 590048 w 1498995"/>
                <a:gd name="connsiteY17" fmla="*/ 818147 h 854242"/>
                <a:gd name="connsiteX18" fmla="*/ 553953 w 1498995"/>
                <a:gd name="connsiteY18" fmla="*/ 830179 h 854242"/>
                <a:gd name="connsiteX19" fmla="*/ 517858 w 1498995"/>
                <a:gd name="connsiteY19" fmla="*/ 842210 h 854242"/>
                <a:gd name="connsiteX20" fmla="*/ 481764 w 1498995"/>
                <a:gd name="connsiteY20" fmla="*/ 854242 h 854242"/>
                <a:gd name="connsiteX21" fmla="*/ 84721 w 1498995"/>
                <a:gd name="connsiteY21" fmla="*/ 842210 h 854242"/>
                <a:gd name="connsiteX22" fmla="*/ 48627 w 1498995"/>
                <a:gd name="connsiteY22" fmla="*/ 830179 h 854242"/>
                <a:gd name="connsiteX23" fmla="*/ 12532 w 1498995"/>
                <a:gd name="connsiteY23" fmla="*/ 806116 h 854242"/>
                <a:gd name="connsiteX24" fmla="*/ 24564 w 1498995"/>
                <a:gd name="connsiteY24" fmla="*/ 697831 h 854242"/>
                <a:gd name="connsiteX25" fmla="*/ 60658 w 1498995"/>
                <a:gd name="connsiteY25" fmla="*/ 589547 h 854242"/>
                <a:gd name="connsiteX26" fmla="*/ 72690 w 1498995"/>
                <a:gd name="connsiteY26" fmla="*/ 553452 h 854242"/>
                <a:gd name="connsiteX27" fmla="*/ 84721 w 1498995"/>
                <a:gd name="connsiteY27" fmla="*/ 517358 h 854242"/>
                <a:gd name="connsiteX28" fmla="*/ 108785 w 1498995"/>
                <a:gd name="connsiteY28" fmla="*/ 493295 h 854242"/>
                <a:gd name="connsiteX29" fmla="*/ 120816 w 1498995"/>
                <a:gd name="connsiteY29" fmla="*/ 457200 h 854242"/>
                <a:gd name="connsiteX30" fmla="*/ 132848 w 1498995"/>
                <a:gd name="connsiteY30" fmla="*/ 397042 h 854242"/>
                <a:gd name="connsiteX31" fmla="*/ 217069 w 1498995"/>
                <a:gd name="connsiteY31" fmla="*/ 360947 h 854242"/>
                <a:gd name="connsiteX32" fmla="*/ 313321 w 1498995"/>
                <a:gd name="connsiteY32" fmla="*/ 324852 h 854242"/>
                <a:gd name="connsiteX33" fmla="*/ 349416 w 1498995"/>
                <a:gd name="connsiteY33" fmla="*/ 312821 h 854242"/>
                <a:gd name="connsiteX34" fmla="*/ 445669 w 1498995"/>
                <a:gd name="connsiteY34" fmla="*/ 264695 h 854242"/>
                <a:gd name="connsiteX35" fmla="*/ 517858 w 1498995"/>
                <a:gd name="connsiteY35" fmla="*/ 240631 h 854242"/>
                <a:gd name="connsiteX36" fmla="*/ 590048 w 1498995"/>
                <a:gd name="connsiteY36" fmla="*/ 192505 h 854242"/>
                <a:gd name="connsiteX37" fmla="*/ 626142 w 1498995"/>
                <a:gd name="connsiteY37" fmla="*/ 180473 h 854242"/>
                <a:gd name="connsiteX38" fmla="*/ 698332 w 1498995"/>
                <a:gd name="connsiteY38" fmla="*/ 144379 h 854242"/>
                <a:gd name="connsiteX39" fmla="*/ 734427 w 1498995"/>
                <a:gd name="connsiteY39" fmla="*/ 120316 h 854242"/>
                <a:gd name="connsiteX40" fmla="*/ 794585 w 1498995"/>
                <a:gd name="connsiteY40" fmla="*/ 60158 h 854242"/>
                <a:gd name="connsiteX41" fmla="*/ 830679 w 1498995"/>
                <a:gd name="connsiteY41" fmla="*/ 36095 h 854242"/>
                <a:gd name="connsiteX42" fmla="*/ 854742 w 1498995"/>
                <a:gd name="connsiteY42" fmla="*/ 12031 h 854242"/>
                <a:gd name="connsiteX43" fmla="*/ 890837 w 1498995"/>
                <a:gd name="connsiteY43" fmla="*/ 0 h 85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98995" h="854242">
                  <a:moveTo>
                    <a:pt x="1047248" y="12031"/>
                  </a:moveTo>
                  <a:cubicBezTo>
                    <a:pt x="1083343" y="16042"/>
                    <a:pt x="1119331" y="21167"/>
                    <a:pt x="1155532" y="24063"/>
                  </a:cubicBezTo>
                  <a:cubicBezTo>
                    <a:pt x="1374869" y="41611"/>
                    <a:pt x="1284246" y="14833"/>
                    <a:pt x="1384132" y="48126"/>
                  </a:cubicBezTo>
                  <a:cubicBezTo>
                    <a:pt x="1396164" y="56147"/>
                    <a:pt x="1409345" y="62667"/>
                    <a:pt x="1420227" y="72189"/>
                  </a:cubicBezTo>
                  <a:cubicBezTo>
                    <a:pt x="1441569" y="90863"/>
                    <a:pt x="1480385" y="132347"/>
                    <a:pt x="1480385" y="132347"/>
                  </a:cubicBezTo>
                  <a:cubicBezTo>
                    <a:pt x="1504400" y="204396"/>
                    <a:pt x="1505985" y="193354"/>
                    <a:pt x="1480385" y="312821"/>
                  </a:cubicBezTo>
                  <a:cubicBezTo>
                    <a:pt x="1477700" y="325353"/>
                    <a:pt x="1425474" y="358323"/>
                    <a:pt x="1420227" y="360947"/>
                  </a:cubicBezTo>
                  <a:cubicBezTo>
                    <a:pt x="1408883" y="366619"/>
                    <a:pt x="1396368" y="369642"/>
                    <a:pt x="1384132" y="372979"/>
                  </a:cubicBezTo>
                  <a:cubicBezTo>
                    <a:pt x="1352226" y="381681"/>
                    <a:pt x="1320309" y="390556"/>
                    <a:pt x="1287879" y="397042"/>
                  </a:cubicBezTo>
                  <a:cubicBezTo>
                    <a:pt x="1267826" y="401052"/>
                    <a:pt x="1247450" y="403692"/>
                    <a:pt x="1227721" y="409073"/>
                  </a:cubicBezTo>
                  <a:cubicBezTo>
                    <a:pt x="1203250" y="415747"/>
                    <a:pt x="1179595" y="425116"/>
                    <a:pt x="1155532" y="433137"/>
                  </a:cubicBezTo>
                  <a:lnTo>
                    <a:pt x="1119437" y="445168"/>
                  </a:lnTo>
                  <a:cubicBezTo>
                    <a:pt x="1095374" y="461210"/>
                    <a:pt x="1073115" y="480362"/>
                    <a:pt x="1047248" y="493295"/>
                  </a:cubicBezTo>
                  <a:cubicBezTo>
                    <a:pt x="1009270" y="512284"/>
                    <a:pt x="955972" y="536445"/>
                    <a:pt x="926932" y="565484"/>
                  </a:cubicBezTo>
                  <a:cubicBezTo>
                    <a:pt x="902869" y="589547"/>
                    <a:pt x="873619" y="609358"/>
                    <a:pt x="854742" y="637673"/>
                  </a:cubicBezTo>
                  <a:cubicBezTo>
                    <a:pt x="818074" y="692676"/>
                    <a:pt x="803180" y="735071"/>
                    <a:pt x="734427" y="757989"/>
                  </a:cubicBezTo>
                  <a:cubicBezTo>
                    <a:pt x="602782" y="801872"/>
                    <a:pt x="802186" y="731885"/>
                    <a:pt x="662237" y="794084"/>
                  </a:cubicBezTo>
                  <a:cubicBezTo>
                    <a:pt x="639058" y="804386"/>
                    <a:pt x="614111" y="810126"/>
                    <a:pt x="590048" y="818147"/>
                  </a:cubicBezTo>
                  <a:lnTo>
                    <a:pt x="553953" y="830179"/>
                  </a:lnTo>
                  <a:lnTo>
                    <a:pt x="517858" y="842210"/>
                  </a:lnTo>
                  <a:lnTo>
                    <a:pt x="481764" y="854242"/>
                  </a:lnTo>
                  <a:cubicBezTo>
                    <a:pt x="349416" y="850231"/>
                    <a:pt x="216926" y="849555"/>
                    <a:pt x="84721" y="842210"/>
                  </a:cubicBezTo>
                  <a:cubicBezTo>
                    <a:pt x="72058" y="841507"/>
                    <a:pt x="59970" y="835851"/>
                    <a:pt x="48627" y="830179"/>
                  </a:cubicBezTo>
                  <a:cubicBezTo>
                    <a:pt x="35693" y="823712"/>
                    <a:pt x="24564" y="814137"/>
                    <a:pt x="12532" y="806116"/>
                  </a:cubicBezTo>
                  <a:cubicBezTo>
                    <a:pt x="-7521" y="745957"/>
                    <a:pt x="-3510" y="782053"/>
                    <a:pt x="24564" y="697831"/>
                  </a:cubicBezTo>
                  <a:lnTo>
                    <a:pt x="60658" y="589547"/>
                  </a:lnTo>
                  <a:lnTo>
                    <a:pt x="72690" y="553452"/>
                  </a:lnTo>
                  <a:cubicBezTo>
                    <a:pt x="76700" y="541421"/>
                    <a:pt x="75753" y="526325"/>
                    <a:pt x="84721" y="517358"/>
                  </a:cubicBezTo>
                  <a:lnTo>
                    <a:pt x="108785" y="493295"/>
                  </a:lnTo>
                  <a:cubicBezTo>
                    <a:pt x="112795" y="481263"/>
                    <a:pt x="117740" y="469504"/>
                    <a:pt x="120816" y="457200"/>
                  </a:cubicBezTo>
                  <a:cubicBezTo>
                    <a:pt x="125776" y="437361"/>
                    <a:pt x="122702" y="414797"/>
                    <a:pt x="132848" y="397042"/>
                  </a:cubicBezTo>
                  <a:cubicBezTo>
                    <a:pt x="148364" y="369889"/>
                    <a:pt x="194181" y="369530"/>
                    <a:pt x="217069" y="360947"/>
                  </a:cubicBezTo>
                  <a:cubicBezTo>
                    <a:pt x="396482" y="293667"/>
                    <a:pt x="140390" y="374261"/>
                    <a:pt x="313321" y="324852"/>
                  </a:cubicBezTo>
                  <a:cubicBezTo>
                    <a:pt x="325515" y="321368"/>
                    <a:pt x="337870" y="318069"/>
                    <a:pt x="349416" y="312821"/>
                  </a:cubicBezTo>
                  <a:cubicBezTo>
                    <a:pt x="382072" y="297978"/>
                    <a:pt x="411639" y="276039"/>
                    <a:pt x="445669" y="264695"/>
                  </a:cubicBezTo>
                  <a:cubicBezTo>
                    <a:pt x="469732" y="256674"/>
                    <a:pt x="496753" y="254701"/>
                    <a:pt x="517858" y="240631"/>
                  </a:cubicBezTo>
                  <a:cubicBezTo>
                    <a:pt x="541921" y="224589"/>
                    <a:pt x="562612" y="201651"/>
                    <a:pt x="590048" y="192505"/>
                  </a:cubicBezTo>
                  <a:cubicBezTo>
                    <a:pt x="602079" y="188494"/>
                    <a:pt x="614799" y="186145"/>
                    <a:pt x="626142" y="180473"/>
                  </a:cubicBezTo>
                  <a:cubicBezTo>
                    <a:pt x="719425" y="133831"/>
                    <a:pt x="607616" y="174616"/>
                    <a:pt x="698332" y="144379"/>
                  </a:cubicBezTo>
                  <a:cubicBezTo>
                    <a:pt x="710364" y="136358"/>
                    <a:pt x="723545" y="129838"/>
                    <a:pt x="734427" y="120316"/>
                  </a:cubicBezTo>
                  <a:cubicBezTo>
                    <a:pt x="755769" y="101642"/>
                    <a:pt x="770989" y="75889"/>
                    <a:pt x="794585" y="60158"/>
                  </a:cubicBezTo>
                  <a:cubicBezTo>
                    <a:pt x="806616" y="52137"/>
                    <a:pt x="819388" y="45128"/>
                    <a:pt x="830679" y="36095"/>
                  </a:cubicBezTo>
                  <a:cubicBezTo>
                    <a:pt x="839537" y="29009"/>
                    <a:pt x="845015" y="17867"/>
                    <a:pt x="854742" y="12031"/>
                  </a:cubicBezTo>
                  <a:cubicBezTo>
                    <a:pt x="865617" y="5506"/>
                    <a:pt x="890837" y="0"/>
                    <a:pt x="890837" y="0"/>
                  </a:cubicBezTo>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7" name="Freeform 16">
              <a:extLst>
                <a:ext uri="{FF2B5EF4-FFF2-40B4-BE49-F238E27FC236}">
                  <a16:creationId xmlns:a16="http://schemas.microsoft.com/office/drawing/2014/main" id="{A6A98365-E845-4457-14D2-51F52CA0331E}"/>
                </a:ext>
              </a:extLst>
            </p:cNvPr>
            <p:cNvSpPr/>
            <p:nvPr/>
          </p:nvSpPr>
          <p:spPr>
            <a:xfrm>
              <a:off x="6424863" y="3850105"/>
              <a:ext cx="1371600" cy="782053"/>
            </a:xfrm>
            <a:custGeom>
              <a:avLst/>
              <a:gdLst>
                <a:gd name="connsiteX0" fmla="*/ 866274 w 1371600"/>
                <a:gd name="connsiteY0" fmla="*/ 0 h 782053"/>
                <a:gd name="connsiteX1" fmla="*/ 1323474 w 1371600"/>
                <a:gd name="connsiteY1" fmla="*/ 12032 h 782053"/>
                <a:gd name="connsiteX2" fmla="*/ 1359569 w 1371600"/>
                <a:gd name="connsiteY2" fmla="*/ 36095 h 782053"/>
                <a:gd name="connsiteX3" fmla="*/ 1371600 w 1371600"/>
                <a:gd name="connsiteY3" fmla="*/ 72190 h 782053"/>
                <a:gd name="connsiteX4" fmla="*/ 1359569 w 1371600"/>
                <a:gd name="connsiteY4" fmla="*/ 204537 h 782053"/>
                <a:gd name="connsiteX5" fmla="*/ 1299411 w 1371600"/>
                <a:gd name="connsiteY5" fmla="*/ 312821 h 782053"/>
                <a:gd name="connsiteX6" fmla="*/ 1263316 w 1371600"/>
                <a:gd name="connsiteY6" fmla="*/ 336884 h 782053"/>
                <a:gd name="connsiteX7" fmla="*/ 1239253 w 1371600"/>
                <a:gd name="connsiteY7" fmla="*/ 360948 h 782053"/>
                <a:gd name="connsiteX8" fmla="*/ 1118937 w 1371600"/>
                <a:gd name="connsiteY8" fmla="*/ 397042 h 782053"/>
                <a:gd name="connsiteX9" fmla="*/ 1082842 w 1371600"/>
                <a:gd name="connsiteY9" fmla="*/ 409074 h 782053"/>
                <a:gd name="connsiteX10" fmla="*/ 1046748 w 1371600"/>
                <a:gd name="connsiteY10" fmla="*/ 433137 h 782053"/>
                <a:gd name="connsiteX11" fmla="*/ 974558 w 1371600"/>
                <a:gd name="connsiteY11" fmla="*/ 469232 h 782053"/>
                <a:gd name="connsiteX12" fmla="*/ 938463 w 1371600"/>
                <a:gd name="connsiteY12" fmla="*/ 505327 h 782053"/>
                <a:gd name="connsiteX13" fmla="*/ 890337 w 1371600"/>
                <a:gd name="connsiteY13" fmla="*/ 577516 h 782053"/>
                <a:gd name="connsiteX14" fmla="*/ 866274 w 1371600"/>
                <a:gd name="connsiteY14" fmla="*/ 613611 h 782053"/>
                <a:gd name="connsiteX15" fmla="*/ 830179 w 1371600"/>
                <a:gd name="connsiteY15" fmla="*/ 649706 h 782053"/>
                <a:gd name="connsiteX16" fmla="*/ 794084 w 1371600"/>
                <a:gd name="connsiteY16" fmla="*/ 673769 h 782053"/>
                <a:gd name="connsiteX17" fmla="*/ 625642 w 1371600"/>
                <a:gd name="connsiteY17" fmla="*/ 685800 h 782053"/>
                <a:gd name="connsiteX18" fmla="*/ 541421 w 1371600"/>
                <a:gd name="connsiteY18" fmla="*/ 709863 h 782053"/>
                <a:gd name="connsiteX19" fmla="*/ 517358 w 1371600"/>
                <a:gd name="connsiteY19" fmla="*/ 733927 h 782053"/>
                <a:gd name="connsiteX20" fmla="*/ 445169 w 1371600"/>
                <a:gd name="connsiteY20" fmla="*/ 757990 h 782053"/>
                <a:gd name="connsiteX21" fmla="*/ 360948 w 1371600"/>
                <a:gd name="connsiteY21" fmla="*/ 782053 h 782053"/>
                <a:gd name="connsiteX22" fmla="*/ 120316 w 1371600"/>
                <a:gd name="connsiteY22" fmla="*/ 770021 h 782053"/>
                <a:gd name="connsiteX23" fmla="*/ 84221 w 1371600"/>
                <a:gd name="connsiteY23" fmla="*/ 757990 h 782053"/>
                <a:gd name="connsiteX24" fmla="*/ 48126 w 1371600"/>
                <a:gd name="connsiteY24" fmla="*/ 721895 h 782053"/>
                <a:gd name="connsiteX25" fmla="*/ 12032 w 1371600"/>
                <a:gd name="connsiteY25" fmla="*/ 697832 h 782053"/>
                <a:gd name="connsiteX26" fmla="*/ 0 w 1371600"/>
                <a:gd name="connsiteY26" fmla="*/ 661737 h 782053"/>
                <a:gd name="connsiteX27" fmla="*/ 12032 w 1371600"/>
                <a:gd name="connsiteY27" fmla="*/ 625642 h 782053"/>
                <a:gd name="connsiteX28" fmla="*/ 96253 w 1371600"/>
                <a:gd name="connsiteY28" fmla="*/ 565484 h 782053"/>
                <a:gd name="connsiteX29" fmla="*/ 132348 w 1371600"/>
                <a:gd name="connsiteY29" fmla="*/ 553453 h 782053"/>
                <a:gd name="connsiteX30" fmla="*/ 216569 w 1371600"/>
                <a:gd name="connsiteY30" fmla="*/ 505327 h 782053"/>
                <a:gd name="connsiteX31" fmla="*/ 324853 w 1371600"/>
                <a:gd name="connsiteY31" fmla="*/ 445169 h 782053"/>
                <a:gd name="connsiteX32" fmla="*/ 397042 w 1371600"/>
                <a:gd name="connsiteY32" fmla="*/ 397042 h 782053"/>
                <a:gd name="connsiteX33" fmla="*/ 505326 w 1371600"/>
                <a:gd name="connsiteY33" fmla="*/ 264695 h 782053"/>
                <a:gd name="connsiteX34" fmla="*/ 529390 w 1371600"/>
                <a:gd name="connsiteY34" fmla="*/ 192506 h 782053"/>
                <a:gd name="connsiteX35" fmla="*/ 541421 w 1371600"/>
                <a:gd name="connsiteY35" fmla="*/ 120316 h 782053"/>
                <a:gd name="connsiteX36" fmla="*/ 577516 w 1371600"/>
                <a:gd name="connsiteY36" fmla="*/ 96253 h 782053"/>
                <a:gd name="connsiteX37" fmla="*/ 649705 w 1371600"/>
                <a:gd name="connsiteY37" fmla="*/ 36095 h 782053"/>
                <a:gd name="connsiteX38" fmla="*/ 697832 w 1371600"/>
                <a:gd name="connsiteY38" fmla="*/ 12032 h 78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71600" h="782053">
                  <a:moveTo>
                    <a:pt x="866274" y="0"/>
                  </a:moveTo>
                  <a:cubicBezTo>
                    <a:pt x="1018674" y="4011"/>
                    <a:pt x="1171428" y="907"/>
                    <a:pt x="1323474" y="12032"/>
                  </a:cubicBezTo>
                  <a:cubicBezTo>
                    <a:pt x="1337896" y="13087"/>
                    <a:pt x="1350536" y="24803"/>
                    <a:pt x="1359569" y="36095"/>
                  </a:cubicBezTo>
                  <a:cubicBezTo>
                    <a:pt x="1367492" y="45998"/>
                    <a:pt x="1367590" y="60158"/>
                    <a:pt x="1371600" y="72190"/>
                  </a:cubicBezTo>
                  <a:cubicBezTo>
                    <a:pt x="1367590" y="116306"/>
                    <a:pt x="1367267" y="160913"/>
                    <a:pt x="1359569" y="204537"/>
                  </a:cubicBezTo>
                  <a:cubicBezTo>
                    <a:pt x="1349148" y="263591"/>
                    <a:pt x="1340680" y="278430"/>
                    <a:pt x="1299411" y="312821"/>
                  </a:cubicBezTo>
                  <a:cubicBezTo>
                    <a:pt x="1288302" y="322078"/>
                    <a:pt x="1274607" y="327851"/>
                    <a:pt x="1263316" y="336884"/>
                  </a:cubicBezTo>
                  <a:cubicBezTo>
                    <a:pt x="1254458" y="343970"/>
                    <a:pt x="1249399" y="355875"/>
                    <a:pt x="1239253" y="360948"/>
                  </a:cubicBezTo>
                  <a:cubicBezTo>
                    <a:pt x="1201128" y="380011"/>
                    <a:pt x="1159237" y="385528"/>
                    <a:pt x="1118937" y="397042"/>
                  </a:cubicBezTo>
                  <a:cubicBezTo>
                    <a:pt x="1106742" y="400526"/>
                    <a:pt x="1094186" y="403402"/>
                    <a:pt x="1082842" y="409074"/>
                  </a:cubicBezTo>
                  <a:cubicBezTo>
                    <a:pt x="1069909" y="415541"/>
                    <a:pt x="1059681" y="426670"/>
                    <a:pt x="1046748" y="433137"/>
                  </a:cubicBezTo>
                  <a:cubicBezTo>
                    <a:pt x="992486" y="460269"/>
                    <a:pt x="1026279" y="426132"/>
                    <a:pt x="974558" y="469232"/>
                  </a:cubicBezTo>
                  <a:cubicBezTo>
                    <a:pt x="961486" y="480125"/>
                    <a:pt x="948909" y="491896"/>
                    <a:pt x="938463" y="505327"/>
                  </a:cubicBezTo>
                  <a:cubicBezTo>
                    <a:pt x="920708" y="528155"/>
                    <a:pt x="906379" y="553453"/>
                    <a:pt x="890337" y="577516"/>
                  </a:cubicBezTo>
                  <a:cubicBezTo>
                    <a:pt x="882316" y="589548"/>
                    <a:pt x="876499" y="603386"/>
                    <a:pt x="866274" y="613611"/>
                  </a:cubicBezTo>
                  <a:cubicBezTo>
                    <a:pt x="854242" y="625643"/>
                    <a:pt x="843251" y="638813"/>
                    <a:pt x="830179" y="649706"/>
                  </a:cubicBezTo>
                  <a:cubicBezTo>
                    <a:pt x="819070" y="658963"/>
                    <a:pt x="808324" y="671256"/>
                    <a:pt x="794084" y="673769"/>
                  </a:cubicBezTo>
                  <a:cubicBezTo>
                    <a:pt x="738650" y="683551"/>
                    <a:pt x="681789" y="681790"/>
                    <a:pt x="625642" y="685800"/>
                  </a:cubicBezTo>
                  <a:cubicBezTo>
                    <a:pt x="616658" y="688046"/>
                    <a:pt x="553746" y="702468"/>
                    <a:pt x="541421" y="709863"/>
                  </a:cubicBezTo>
                  <a:cubicBezTo>
                    <a:pt x="531694" y="715699"/>
                    <a:pt x="527504" y="728854"/>
                    <a:pt x="517358" y="733927"/>
                  </a:cubicBezTo>
                  <a:cubicBezTo>
                    <a:pt x="494671" y="745271"/>
                    <a:pt x="469232" y="749969"/>
                    <a:pt x="445169" y="757990"/>
                  </a:cubicBezTo>
                  <a:cubicBezTo>
                    <a:pt x="393394" y="775248"/>
                    <a:pt x="421368" y="766947"/>
                    <a:pt x="360948" y="782053"/>
                  </a:cubicBezTo>
                  <a:cubicBezTo>
                    <a:pt x="280737" y="778042"/>
                    <a:pt x="200325" y="776978"/>
                    <a:pt x="120316" y="770021"/>
                  </a:cubicBezTo>
                  <a:cubicBezTo>
                    <a:pt x="107681" y="768922"/>
                    <a:pt x="94773" y="765025"/>
                    <a:pt x="84221" y="757990"/>
                  </a:cubicBezTo>
                  <a:cubicBezTo>
                    <a:pt x="70063" y="748552"/>
                    <a:pt x="61198" y="732788"/>
                    <a:pt x="48126" y="721895"/>
                  </a:cubicBezTo>
                  <a:cubicBezTo>
                    <a:pt x="37018" y="712638"/>
                    <a:pt x="24063" y="705853"/>
                    <a:pt x="12032" y="697832"/>
                  </a:cubicBezTo>
                  <a:cubicBezTo>
                    <a:pt x="8021" y="685800"/>
                    <a:pt x="0" y="674420"/>
                    <a:pt x="0" y="661737"/>
                  </a:cubicBezTo>
                  <a:cubicBezTo>
                    <a:pt x="0" y="649054"/>
                    <a:pt x="4997" y="636194"/>
                    <a:pt x="12032" y="625642"/>
                  </a:cubicBezTo>
                  <a:cubicBezTo>
                    <a:pt x="34039" y="592631"/>
                    <a:pt x="61126" y="580538"/>
                    <a:pt x="96253" y="565484"/>
                  </a:cubicBezTo>
                  <a:cubicBezTo>
                    <a:pt x="107910" y="560488"/>
                    <a:pt x="120691" y="558449"/>
                    <a:pt x="132348" y="553453"/>
                  </a:cubicBezTo>
                  <a:cubicBezTo>
                    <a:pt x="205051" y="522295"/>
                    <a:pt x="156163" y="539845"/>
                    <a:pt x="216569" y="505327"/>
                  </a:cubicBezTo>
                  <a:cubicBezTo>
                    <a:pt x="329092" y="441027"/>
                    <a:pt x="192623" y="529316"/>
                    <a:pt x="324853" y="445169"/>
                  </a:cubicBezTo>
                  <a:cubicBezTo>
                    <a:pt x="349252" y="429642"/>
                    <a:pt x="376592" y="417492"/>
                    <a:pt x="397042" y="397042"/>
                  </a:cubicBezTo>
                  <a:cubicBezTo>
                    <a:pt x="430688" y="363396"/>
                    <a:pt x="489361" y="312588"/>
                    <a:pt x="505326" y="264695"/>
                  </a:cubicBezTo>
                  <a:lnTo>
                    <a:pt x="529390" y="192506"/>
                  </a:lnTo>
                  <a:cubicBezTo>
                    <a:pt x="533400" y="168443"/>
                    <a:pt x="530511" y="142136"/>
                    <a:pt x="541421" y="120316"/>
                  </a:cubicBezTo>
                  <a:cubicBezTo>
                    <a:pt x="547888" y="107382"/>
                    <a:pt x="566407" y="105510"/>
                    <a:pt x="577516" y="96253"/>
                  </a:cubicBezTo>
                  <a:cubicBezTo>
                    <a:pt x="617429" y="62992"/>
                    <a:pt x="604898" y="58499"/>
                    <a:pt x="649705" y="36095"/>
                  </a:cubicBezTo>
                  <a:cubicBezTo>
                    <a:pt x="705008" y="8443"/>
                    <a:pt x="670648" y="39214"/>
                    <a:pt x="697832" y="12032"/>
                  </a:cubicBezTo>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8" name="Freeform 17">
              <a:extLst>
                <a:ext uri="{FF2B5EF4-FFF2-40B4-BE49-F238E27FC236}">
                  <a16:creationId xmlns:a16="http://schemas.microsoft.com/office/drawing/2014/main" id="{A7E66761-0992-6203-1E42-7B066AE90DCE}"/>
                </a:ext>
              </a:extLst>
            </p:cNvPr>
            <p:cNvSpPr/>
            <p:nvPr/>
          </p:nvSpPr>
          <p:spPr>
            <a:xfrm>
              <a:off x="7748221" y="2658979"/>
              <a:ext cx="709979" cy="1143000"/>
            </a:xfrm>
            <a:custGeom>
              <a:avLst/>
              <a:gdLst>
                <a:gd name="connsiteX0" fmla="*/ 84337 w 709979"/>
                <a:gd name="connsiteY0" fmla="*/ 0 h 1143000"/>
                <a:gd name="connsiteX1" fmla="*/ 192621 w 709979"/>
                <a:gd name="connsiteY1" fmla="*/ 12032 h 1143000"/>
                <a:gd name="connsiteX2" fmla="*/ 421221 w 709979"/>
                <a:gd name="connsiteY2" fmla="*/ 24063 h 1143000"/>
                <a:gd name="connsiteX3" fmla="*/ 529505 w 709979"/>
                <a:gd name="connsiteY3" fmla="*/ 60158 h 1143000"/>
                <a:gd name="connsiteX4" fmla="*/ 565600 w 709979"/>
                <a:gd name="connsiteY4" fmla="*/ 72189 h 1143000"/>
                <a:gd name="connsiteX5" fmla="*/ 613726 w 709979"/>
                <a:gd name="connsiteY5" fmla="*/ 132347 h 1143000"/>
                <a:gd name="connsiteX6" fmla="*/ 649821 w 709979"/>
                <a:gd name="connsiteY6" fmla="*/ 204537 h 1143000"/>
                <a:gd name="connsiteX7" fmla="*/ 685916 w 709979"/>
                <a:gd name="connsiteY7" fmla="*/ 517358 h 1143000"/>
                <a:gd name="connsiteX8" fmla="*/ 709979 w 709979"/>
                <a:gd name="connsiteY8" fmla="*/ 589547 h 1143000"/>
                <a:gd name="connsiteX9" fmla="*/ 661853 w 709979"/>
                <a:gd name="connsiteY9" fmla="*/ 697832 h 1143000"/>
                <a:gd name="connsiteX10" fmla="*/ 649821 w 709979"/>
                <a:gd name="connsiteY10" fmla="*/ 733926 h 1143000"/>
                <a:gd name="connsiteX11" fmla="*/ 637790 w 709979"/>
                <a:gd name="connsiteY11" fmla="*/ 770021 h 1143000"/>
                <a:gd name="connsiteX12" fmla="*/ 613726 w 709979"/>
                <a:gd name="connsiteY12" fmla="*/ 806116 h 1143000"/>
                <a:gd name="connsiteX13" fmla="*/ 589663 w 709979"/>
                <a:gd name="connsiteY13" fmla="*/ 878305 h 1143000"/>
                <a:gd name="connsiteX14" fmla="*/ 577632 w 709979"/>
                <a:gd name="connsiteY14" fmla="*/ 914400 h 1143000"/>
                <a:gd name="connsiteX15" fmla="*/ 553568 w 709979"/>
                <a:gd name="connsiteY15" fmla="*/ 950495 h 1143000"/>
                <a:gd name="connsiteX16" fmla="*/ 529505 w 709979"/>
                <a:gd name="connsiteY16" fmla="*/ 1022684 h 1143000"/>
                <a:gd name="connsiteX17" fmla="*/ 505442 w 709979"/>
                <a:gd name="connsiteY17" fmla="*/ 1143000 h 1143000"/>
                <a:gd name="connsiteX18" fmla="*/ 433253 w 709979"/>
                <a:gd name="connsiteY18" fmla="*/ 1118937 h 1143000"/>
                <a:gd name="connsiteX19" fmla="*/ 397158 w 709979"/>
                <a:gd name="connsiteY19" fmla="*/ 1106905 h 1143000"/>
                <a:gd name="connsiteX20" fmla="*/ 300905 w 709979"/>
                <a:gd name="connsiteY20" fmla="*/ 1058779 h 1143000"/>
                <a:gd name="connsiteX21" fmla="*/ 228716 w 709979"/>
                <a:gd name="connsiteY21" fmla="*/ 1022684 h 1143000"/>
                <a:gd name="connsiteX22" fmla="*/ 156526 w 709979"/>
                <a:gd name="connsiteY22" fmla="*/ 974558 h 1143000"/>
                <a:gd name="connsiteX23" fmla="*/ 48242 w 709979"/>
                <a:gd name="connsiteY23" fmla="*/ 926432 h 1143000"/>
                <a:gd name="connsiteX24" fmla="*/ 12147 w 709979"/>
                <a:gd name="connsiteY24" fmla="*/ 914400 h 1143000"/>
                <a:gd name="connsiteX25" fmla="*/ 116 w 709979"/>
                <a:gd name="connsiteY25" fmla="*/ 878305 h 1143000"/>
                <a:gd name="connsiteX26" fmla="*/ 60274 w 709979"/>
                <a:gd name="connsiteY26" fmla="*/ 745958 h 1143000"/>
                <a:gd name="connsiteX27" fmla="*/ 132463 w 709979"/>
                <a:gd name="connsiteY27" fmla="*/ 673768 h 1143000"/>
                <a:gd name="connsiteX28" fmla="*/ 156526 w 709979"/>
                <a:gd name="connsiteY28" fmla="*/ 637674 h 1143000"/>
                <a:gd name="connsiteX29" fmla="*/ 180590 w 709979"/>
                <a:gd name="connsiteY29" fmla="*/ 565484 h 1143000"/>
                <a:gd name="connsiteX30" fmla="*/ 156526 w 709979"/>
                <a:gd name="connsiteY30" fmla="*/ 445168 h 1143000"/>
                <a:gd name="connsiteX31" fmla="*/ 132463 w 709979"/>
                <a:gd name="connsiteY31" fmla="*/ 409074 h 1143000"/>
                <a:gd name="connsiteX32" fmla="*/ 84337 w 709979"/>
                <a:gd name="connsiteY32" fmla="*/ 348916 h 1143000"/>
                <a:gd name="connsiteX33" fmla="*/ 60274 w 709979"/>
                <a:gd name="connsiteY33" fmla="*/ 276726 h 1143000"/>
                <a:gd name="connsiteX34" fmla="*/ 36211 w 709979"/>
                <a:gd name="connsiteY34" fmla="*/ 204537 h 1143000"/>
                <a:gd name="connsiteX35" fmla="*/ 12147 w 709979"/>
                <a:gd name="connsiteY35" fmla="*/ 120316 h 1143000"/>
                <a:gd name="connsiteX36" fmla="*/ 116 w 709979"/>
                <a:gd name="connsiteY36" fmla="*/ 48126 h 1143000"/>
                <a:gd name="connsiteX37" fmla="*/ 12147 w 709979"/>
                <a:gd name="connsiteY37" fmla="*/ 12032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9979" h="1143000">
                  <a:moveTo>
                    <a:pt x="84337" y="0"/>
                  </a:moveTo>
                  <a:cubicBezTo>
                    <a:pt x="120432" y="4011"/>
                    <a:pt x="156396" y="9445"/>
                    <a:pt x="192621" y="12032"/>
                  </a:cubicBezTo>
                  <a:cubicBezTo>
                    <a:pt x="268733" y="17469"/>
                    <a:pt x="345459" y="14972"/>
                    <a:pt x="421221" y="24063"/>
                  </a:cubicBezTo>
                  <a:cubicBezTo>
                    <a:pt x="421233" y="24064"/>
                    <a:pt x="511452" y="54140"/>
                    <a:pt x="529505" y="60158"/>
                  </a:cubicBezTo>
                  <a:lnTo>
                    <a:pt x="565600" y="72189"/>
                  </a:lnTo>
                  <a:cubicBezTo>
                    <a:pt x="587980" y="94570"/>
                    <a:pt x="598549" y="101994"/>
                    <a:pt x="613726" y="132347"/>
                  </a:cubicBezTo>
                  <a:cubicBezTo>
                    <a:pt x="663542" y="231977"/>
                    <a:pt x="580857" y="101089"/>
                    <a:pt x="649821" y="204537"/>
                  </a:cubicBezTo>
                  <a:cubicBezTo>
                    <a:pt x="707276" y="434356"/>
                    <a:pt x="637384" y="129109"/>
                    <a:pt x="685916" y="517358"/>
                  </a:cubicBezTo>
                  <a:cubicBezTo>
                    <a:pt x="689062" y="542527"/>
                    <a:pt x="709979" y="589547"/>
                    <a:pt x="709979" y="589547"/>
                  </a:cubicBezTo>
                  <a:cubicBezTo>
                    <a:pt x="671845" y="646748"/>
                    <a:pt x="690490" y="611922"/>
                    <a:pt x="661853" y="697832"/>
                  </a:cubicBezTo>
                  <a:lnTo>
                    <a:pt x="649821" y="733926"/>
                  </a:lnTo>
                  <a:cubicBezTo>
                    <a:pt x="645810" y="745958"/>
                    <a:pt x="644825" y="759469"/>
                    <a:pt x="637790" y="770021"/>
                  </a:cubicBezTo>
                  <a:lnTo>
                    <a:pt x="613726" y="806116"/>
                  </a:lnTo>
                  <a:lnTo>
                    <a:pt x="589663" y="878305"/>
                  </a:lnTo>
                  <a:cubicBezTo>
                    <a:pt x="585653" y="890337"/>
                    <a:pt x="584667" y="903848"/>
                    <a:pt x="577632" y="914400"/>
                  </a:cubicBezTo>
                  <a:lnTo>
                    <a:pt x="553568" y="950495"/>
                  </a:lnTo>
                  <a:cubicBezTo>
                    <a:pt x="545547" y="974558"/>
                    <a:pt x="534479" y="997812"/>
                    <a:pt x="529505" y="1022684"/>
                  </a:cubicBezTo>
                  <a:lnTo>
                    <a:pt x="505442" y="1143000"/>
                  </a:lnTo>
                  <a:lnTo>
                    <a:pt x="433253" y="1118937"/>
                  </a:lnTo>
                  <a:cubicBezTo>
                    <a:pt x="421221" y="1114926"/>
                    <a:pt x="408502" y="1112577"/>
                    <a:pt x="397158" y="1106905"/>
                  </a:cubicBezTo>
                  <a:lnTo>
                    <a:pt x="300905" y="1058779"/>
                  </a:lnTo>
                  <a:cubicBezTo>
                    <a:pt x="276842" y="1046747"/>
                    <a:pt x="251101" y="1037607"/>
                    <a:pt x="228716" y="1022684"/>
                  </a:cubicBezTo>
                  <a:lnTo>
                    <a:pt x="156526" y="974558"/>
                  </a:lnTo>
                  <a:cubicBezTo>
                    <a:pt x="99324" y="936424"/>
                    <a:pt x="134155" y="955070"/>
                    <a:pt x="48242" y="926432"/>
                  </a:cubicBezTo>
                  <a:lnTo>
                    <a:pt x="12147" y="914400"/>
                  </a:lnTo>
                  <a:cubicBezTo>
                    <a:pt x="8137" y="902368"/>
                    <a:pt x="-1146" y="890924"/>
                    <a:pt x="116" y="878305"/>
                  </a:cubicBezTo>
                  <a:cubicBezTo>
                    <a:pt x="6112" y="818343"/>
                    <a:pt x="22852" y="787538"/>
                    <a:pt x="60274" y="745958"/>
                  </a:cubicBezTo>
                  <a:cubicBezTo>
                    <a:pt x="83039" y="720663"/>
                    <a:pt x="113586" y="702083"/>
                    <a:pt x="132463" y="673768"/>
                  </a:cubicBezTo>
                  <a:cubicBezTo>
                    <a:pt x="140484" y="661737"/>
                    <a:pt x="150653" y="650888"/>
                    <a:pt x="156526" y="637674"/>
                  </a:cubicBezTo>
                  <a:cubicBezTo>
                    <a:pt x="166828" y="614495"/>
                    <a:pt x="180590" y="565484"/>
                    <a:pt x="180590" y="565484"/>
                  </a:cubicBezTo>
                  <a:cubicBezTo>
                    <a:pt x="176156" y="534445"/>
                    <a:pt x="173326" y="478768"/>
                    <a:pt x="156526" y="445168"/>
                  </a:cubicBezTo>
                  <a:cubicBezTo>
                    <a:pt x="150059" y="432235"/>
                    <a:pt x="141496" y="420365"/>
                    <a:pt x="132463" y="409074"/>
                  </a:cubicBezTo>
                  <a:cubicBezTo>
                    <a:pt x="107466" y="377827"/>
                    <a:pt x="102850" y="390571"/>
                    <a:pt x="84337" y="348916"/>
                  </a:cubicBezTo>
                  <a:cubicBezTo>
                    <a:pt x="74035" y="325737"/>
                    <a:pt x="68295" y="300789"/>
                    <a:pt x="60274" y="276726"/>
                  </a:cubicBezTo>
                  <a:lnTo>
                    <a:pt x="36211" y="204537"/>
                  </a:lnTo>
                  <a:cubicBezTo>
                    <a:pt x="21103" y="144106"/>
                    <a:pt x="29408" y="172097"/>
                    <a:pt x="12147" y="120316"/>
                  </a:cubicBezTo>
                  <a:cubicBezTo>
                    <a:pt x="8137" y="96253"/>
                    <a:pt x="116" y="72521"/>
                    <a:pt x="116" y="48126"/>
                  </a:cubicBezTo>
                  <a:cubicBezTo>
                    <a:pt x="116" y="35444"/>
                    <a:pt x="12147" y="12032"/>
                    <a:pt x="12147" y="12032"/>
                  </a:cubicBezTo>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grpSp>
      <p:grpSp>
        <p:nvGrpSpPr>
          <p:cNvPr id="2" name="Group 1">
            <a:extLst>
              <a:ext uri="{FF2B5EF4-FFF2-40B4-BE49-F238E27FC236}">
                <a16:creationId xmlns:a16="http://schemas.microsoft.com/office/drawing/2014/main" id="{CF877990-B562-1163-0032-AB0D8EFDE655}"/>
              </a:ext>
            </a:extLst>
          </p:cNvPr>
          <p:cNvGrpSpPr/>
          <p:nvPr/>
        </p:nvGrpSpPr>
        <p:grpSpPr>
          <a:xfrm>
            <a:off x="332614" y="5715000"/>
            <a:ext cx="1600107" cy="773430"/>
            <a:chOff x="332614" y="5290097"/>
            <a:chExt cx="2479166" cy="1198333"/>
          </a:xfrm>
        </p:grpSpPr>
        <p:sp>
          <p:nvSpPr>
            <p:cNvPr id="20" name="object 2">
              <a:extLst>
                <a:ext uri="{FF2B5EF4-FFF2-40B4-BE49-F238E27FC236}">
                  <a16:creationId xmlns:a16="http://schemas.microsoft.com/office/drawing/2014/main" id="{90490E17-FC3E-EE8A-5FE9-B96268D25B18}"/>
                </a:ext>
              </a:extLst>
            </p:cNvPr>
            <p:cNvSpPr/>
            <p:nvPr/>
          </p:nvSpPr>
          <p:spPr>
            <a:xfrm>
              <a:off x="332614" y="5292090"/>
              <a:ext cx="1168390" cy="117643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21" name="object 2">
              <a:extLst>
                <a:ext uri="{FF2B5EF4-FFF2-40B4-BE49-F238E27FC236}">
                  <a16:creationId xmlns:a16="http://schemas.microsoft.com/office/drawing/2014/main" id="{40F29617-F5E4-4BF9-40F0-2887B3B4841A}"/>
                </a:ext>
              </a:extLst>
            </p:cNvPr>
            <p:cNvSpPr/>
            <p:nvPr/>
          </p:nvSpPr>
          <p:spPr>
            <a:xfrm>
              <a:off x="1620207" y="5290097"/>
              <a:ext cx="1191573" cy="1198333"/>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grpSp>
      <p:sp>
        <p:nvSpPr>
          <p:cNvPr id="22" name="TextBox 21">
            <a:extLst>
              <a:ext uri="{FF2B5EF4-FFF2-40B4-BE49-F238E27FC236}">
                <a16:creationId xmlns:a16="http://schemas.microsoft.com/office/drawing/2014/main" id="{7085167A-EC9C-A856-F1E6-53B1138A70B5}"/>
              </a:ext>
            </a:extLst>
          </p:cNvPr>
          <p:cNvSpPr txBox="1"/>
          <p:nvPr/>
        </p:nvSpPr>
        <p:spPr>
          <a:xfrm>
            <a:off x="2966147" y="1330526"/>
            <a:ext cx="6259780" cy="461665"/>
          </a:xfrm>
          <a:prstGeom prst="rect">
            <a:avLst/>
          </a:prstGeom>
          <a:noFill/>
        </p:spPr>
        <p:txBody>
          <a:bodyPr wrap="square">
            <a:spAutoFit/>
          </a:bodyPr>
          <a:lstStyle/>
          <a:p>
            <a:pPr algn="ctr"/>
            <a:r>
              <a:rPr lang="en-US" sz="2400" b="1" dirty="0">
                <a:solidFill>
                  <a:srgbClr val="000000"/>
                </a:solidFill>
                <a:latin typeface="Raleway" pitchFamily="2" charset="77"/>
              </a:rPr>
              <a:t>Flood Hazard Assessment in Ain Sokhna</a:t>
            </a:r>
          </a:p>
        </p:txBody>
      </p:sp>
      <p:sp>
        <p:nvSpPr>
          <p:cNvPr id="25" name="TextBox 24">
            <a:extLst>
              <a:ext uri="{FF2B5EF4-FFF2-40B4-BE49-F238E27FC236}">
                <a16:creationId xmlns:a16="http://schemas.microsoft.com/office/drawing/2014/main" id="{9341398C-EC20-8F74-C17A-F8ABCFFD8C65}"/>
              </a:ext>
            </a:extLst>
          </p:cNvPr>
          <p:cNvSpPr txBox="1"/>
          <p:nvPr/>
        </p:nvSpPr>
        <p:spPr>
          <a:xfrm>
            <a:off x="859995" y="2332060"/>
            <a:ext cx="4851795" cy="1384995"/>
          </a:xfrm>
          <a:prstGeom prst="rect">
            <a:avLst/>
          </a:prstGeom>
          <a:noFill/>
        </p:spPr>
        <p:txBody>
          <a:bodyPr wrap="square">
            <a:spAutoFit/>
          </a:bodyPr>
          <a:lstStyle/>
          <a:p>
            <a:r>
              <a:rPr lang="en-US" sz="1400" b="0" i="0" dirty="0">
                <a:effectLst/>
                <a:latin typeface="Raleway" pitchFamily="2" charset="77"/>
              </a:rPr>
              <a:t>Flood hazard assessments are critical to </a:t>
            </a:r>
            <a:r>
              <a:rPr lang="en-US" sz="1400" b="1" i="0" dirty="0">
                <a:effectLst/>
                <a:latin typeface="Raleway" pitchFamily="2" charset="77"/>
              </a:rPr>
              <a:t>identifying areas at risk</a:t>
            </a:r>
            <a:r>
              <a:rPr lang="en-US" sz="1400" b="0" i="0" dirty="0">
                <a:effectLst/>
                <a:latin typeface="Raleway" pitchFamily="2" charset="77"/>
              </a:rPr>
              <a:t> and taking relevant preparation and mitigation measures to address the hazard. Using the HEC-RAS 2D model for preparing flood hazard maps, this Recommended Practice explains how to identify flood-prone areas and exposed infrastructure.</a:t>
            </a:r>
            <a:endParaRPr lang="en-US" sz="1400" dirty="0">
              <a:latin typeface="Raleway" pitchFamily="2" charset="77"/>
            </a:endParaRPr>
          </a:p>
        </p:txBody>
      </p:sp>
      <p:sp>
        <p:nvSpPr>
          <p:cNvPr id="26" name="TextBox 25">
            <a:extLst>
              <a:ext uri="{FF2B5EF4-FFF2-40B4-BE49-F238E27FC236}">
                <a16:creationId xmlns:a16="http://schemas.microsoft.com/office/drawing/2014/main" id="{5337AFC2-862F-7A72-2843-7511CCD677A3}"/>
              </a:ext>
            </a:extLst>
          </p:cNvPr>
          <p:cNvSpPr txBox="1"/>
          <p:nvPr/>
        </p:nvSpPr>
        <p:spPr>
          <a:xfrm>
            <a:off x="859995" y="3831707"/>
            <a:ext cx="4851795" cy="1384995"/>
          </a:xfrm>
          <a:prstGeom prst="rect">
            <a:avLst/>
          </a:prstGeom>
          <a:noFill/>
        </p:spPr>
        <p:txBody>
          <a:bodyPr wrap="square">
            <a:spAutoFit/>
          </a:bodyPr>
          <a:lstStyle/>
          <a:p>
            <a:pPr marL="0" algn="l" defTabSz="914400" rtl="0" eaLnBrk="1" latinLnBrk="0" hangingPunct="1"/>
            <a:r>
              <a:rPr lang="en-US" sz="1400" u="sng" dirty="0">
                <a:latin typeface="Raleway" pitchFamily="2" charset="77"/>
              </a:rPr>
              <a:t>Interdisciplinary research team:</a:t>
            </a:r>
          </a:p>
          <a:p>
            <a:pPr marL="458788" indent="-107950" algn="l" defTabSz="914400" rtl="0" eaLnBrk="1" latinLnBrk="0" hangingPunct="1">
              <a:buFont typeface="Arial" panose="020B0604020202020204" pitchFamily="34" charset="0"/>
              <a:buChar char="•"/>
            </a:pPr>
            <a:r>
              <a:rPr lang="en-US" sz="1400" dirty="0">
                <a:latin typeface="Raleway" pitchFamily="2" charset="77"/>
              </a:rPr>
              <a:t>Architecture</a:t>
            </a:r>
          </a:p>
          <a:p>
            <a:pPr marL="458788" indent="-107950" algn="l" defTabSz="914400" rtl="0" eaLnBrk="1" latinLnBrk="0" hangingPunct="1">
              <a:buFont typeface="Arial" panose="020B0604020202020204" pitchFamily="34" charset="0"/>
              <a:buChar char="•"/>
            </a:pPr>
            <a:r>
              <a:rPr lang="en-US" sz="1400" dirty="0">
                <a:latin typeface="Raleway" pitchFamily="2" charset="77"/>
              </a:rPr>
              <a:t>GIS</a:t>
            </a:r>
          </a:p>
          <a:p>
            <a:pPr marL="458788" indent="-107950" algn="l" defTabSz="914400" rtl="0" eaLnBrk="1" latinLnBrk="0" hangingPunct="1">
              <a:buFont typeface="Arial" panose="020B0604020202020204" pitchFamily="34" charset="0"/>
              <a:buChar char="•"/>
            </a:pPr>
            <a:r>
              <a:rPr lang="en-US" sz="1400" dirty="0">
                <a:latin typeface="Raleway" pitchFamily="2" charset="77"/>
              </a:rPr>
              <a:t>Geology</a:t>
            </a:r>
          </a:p>
          <a:p>
            <a:pPr marL="458788" indent="-107950" algn="l" defTabSz="914400" rtl="0" eaLnBrk="1" latinLnBrk="0" hangingPunct="1">
              <a:buFont typeface="Arial" panose="020B0604020202020204" pitchFamily="34" charset="0"/>
              <a:buChar char="•"/>
            </a:pPr>
            <a:r>
              <a:rPr lang="en-US" sz="1400" dirty="0">
                <a:latin typeface="Raleway" pitchFamily="2" charset="77"/>
              </a:rPr>
              <a:t>Civil engineering </a:t>
            </a:r>
          </a:p>
          <a:p>
            <a:pPr marL="458788" indent="-107950">
              <a:buFont typeface="Arial" panose="020B0604020202020204" pitchFamily="34" charset="0"/>
              <a:buChar char="•"/>
            </a:pPr>
            <a:r>
              <a:rPr lang="en-US" sz="1400" dirty="0">
                <a:latin typeface="Raleway" pitchFamily="2" charset="77"/>
              </a:rPr>
              <a:t>SDGs Unit</a:t>
            </a:r>
          </a:p>
        </p:txBody>
      </p:sp>
    </p:spTree>
    <p:extLst>
      <p:ext uri="{BB962C8B-B14F-4D97-AF65-F5344CB8AC3E}">
        <p14:creationId xmlns:p14="http://schemas.microsoft.com/office/powerpoint/2010/main" val="335535510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C24EA-F76B-8F5F-FDCC-F5DF428A306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76553028-7605-9CFD-F6D4-E37CE94876A4}"/>
              </a:ext>
            </a:extLst>
          </p:cNvPr>
          <p:cNvGrpSpPr/>
          <p:nvPr/>
        </p:nvGrpSpPr>
        <p:grpSpPr>
          <a:xfrm>
            <a:off x="-5031" y="-595"/>
            <a:ext cx="12197031" cy="6858595"/>
            <a:chOff x="-5031" y="-595"/>
            <a:chExt cx="12197031" cy="6858595"/>
          </a:xfrm>
        </p:grpSpPr>
        <p:grpSp>
          <p:nvGrpSpPr>
            <p:cNvPr id="11" name="Group 10">
              <a:extLst>
                <a:ext uri="{FF2B5EF4-FFF2-40B4-BE49-F238E27FC236}">
                  <a16:creationId xmlns:a16="http://schemas.microsoft.com/office/drawing/2014/main" id="{3FCE0B3B-B1CD-374F-9932-14B970232F07}"/>
                </a:ext>
              </a:extLst>
            </p:cNvPr>
            <p:cNvGrpSpPr/>
            <p:nvPr/>
          </p:nvGrpSpPr>
          <p:grpSpPr>
            <a:xfrm>
              <a:off x="1571655" y="597057"/>
              <a:ext cx="9373155" cy="588110"/>
              <a:chOff x="1571655" y="6194286"/>
              <a:chExt cx="9373155" cy="588110"/>
            </a:xfrm>
          </p:grpSpPr>
          <p:pic>
            <p:nvPicPr>
              <p:cNvPr id="7" name="Picture 6">
                <a:extLst>
                  <a:ext uri="{FF2B5EF4-FFF2-40B4-BE49-F238E27FC236}">
                    <a16:creationId xmlns:a16="http://schemas.microsoft.com/office/drawing/2014/main" id="{D55432DC-3939-0058-53D8-DBE7A6C307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8" name="Rectangle 7">
                <a:extLst>
                  <a:ext uri="{FF2B5EF4-FFF2-40B4-BE49-F238E27FC236}">
                    <a16:creationId xmlns:a16="http://schemas.microsoft.com/office/drawing/2014/main" id="{A21673F8-4F17-33EC-158F-6F9515460108}"/>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9" name="Rectangle 8">
                <a:extLst>
                  <a:ext uri="{FF2B5EF4-FFF2-40B4-BE49-F238E27FC236}">
                    <a16:creationId xmlns:a16="http://schemas.microsoft.com/office/drawing/2014/main" id="{7487DACE-CE78-8DD3-0E5A-C905A98DFF63}"/>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10" name="Rectangle 9">
              <a:extLst>
                <a:ext uri="{FF2B5EF4-FFF2-40B4-BE49-F238E27FC236}">
                  <a16:creationId xmlns:a16="http://schemas.microsoft.com/office/drawing/2014/main" id="{577B0A67-8F9F-F2F7-B93D-60CD16816016}"/>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2" name="Rectangle 11">
              <a:extLst>
                <a:ext uri="{FF2B5EF4-FFF2-40B4-BE49-F238E27FC236}">
                  <a16:creationId xmlns:a16="http://schemas.microsoft.com/office/drawing/2014/main" id="{D35041B5-595C-1B0A-A78B-BA5A38242BB6}"/>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grpSp>
        <p:nvGrpSpPr>
          <p:cNvPr id="2" name="Group 1">
            <a:extLst>
              <a:ext uri="{FF2B5EF4-FFF2-40B4-BE49-F238E27FC236}">
                <a16:creationId xmlns:a16="http://schemas.microsoft.com/office/drawing/2014/main" id="{2AD4ADF2-A6FF-86BD-86E0-4FF058E3603C}"/>
              </a:ext>
            </a:extLst>
          </p:cNvPr>
          <p:cNvGrpSpPr/>
          <p:nvPr/>
        </p:nvGrpSpPr>
        <p:grpSpPr>
          <a:xfrm>
            <a:off x="311727" y="5690056"/>
            <a:ext cx="4160113" cy="840116"/>
            <a:chOff x="268695" y="5248482"/>
            <a:chExt cx="6453258" cy="1303206"/>
          </a:xfrm>
        </p:grpSpPr>
        <p:sp>
          <p:nvSpPr>
            <p:cNvPr id="13" name="object 2">
              <a:extLst>
                <a:ext uri="{FF2B5EF4-FFF2-40B4-BE49-F238E27FC236}">
                  <a16:creationId xmlns:a16="http://schemas.microsoft.com/office/drawing/2014/main" id="{AB2ECB5B-4344-B713-96E9-980F840A6E38}"/>
                </a:ext>
              </a:extLst>
            </p:cNvPr>
            <p:cNvSpPr/>
            <p:nvPr/>
          </p:nvSpPr>
          <p:spPr>
            <a:xfrm>
              <a:off x="268695" y="5248482"/>
              <a:ext cx="1291530" cy="130320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algn="l" defTabSz="457200" rtl="0" eaLnBrk="1" latinLnBrk="0" hangingPunct="1"/>
              <a:endParaRPr sz="1350" dirty="0"/>
            </a:p>
          </p:txBody>
        </p:sp>
        <p:sp>
          <p:nvSpPr>
            <p:cNvPr id="14" name="object 2">
              <a:extLst>
                <a:ext uri="{FF2B5EF4-FFF2-40B4-BE49-F238E27FC236}">
                  <a16:creationId xmlns:a16="http://schemas.microsoft.com/office/drawing/2014/main" id="{8D2025B1-0DEA-FB55-79ED-1AC4DA76DAD9}"/>
                </a:ext>
              </a:extLst>
            </p:cNvPr>
            <p:cNvSpPr/>
            <p:nvPr/>
          </p:nvSpPr>
          <p:spPr>
            <a:xfrm>
              <a:off x="2932641" y="5290097"/>
              <a:ext cx="1191573" cy="1198333"/>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pic>
          <p:nvPicPr>
            <p:cNvPr id="15" name="Picture 14" descr="Graphical user interface, application&#10;&#10;Description automatically generated">
              <a:extLst>
                <a:ext uri="{FF2B5EF4-FFF2-40B4-BE49-F238E27FC236}">
                  <a16:creationId xmlns:a16="http://schemas.microsoft.com/office/drawing/2014/main" id="{D2CBBD50-7CC8-D3EB-B6C9-C5882604523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16470" y="5276560"/>
              <a:ext cx="2505483" cy="1200440"/>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BE19DDB4-E373-0E2C-B304-BBD721F8B0F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81742" y="5300829"/>
              <a:ext cx="1291530" cy="1201229"/>
            </a:xfrm>
            <a:prstGeom prst="rect">
              <a:avLst/>
            </a:prstGeom>
          </p:spPr>
        </p:pic>
      </p:grpSp>
      <p:sp>
        <p:nvSpPr>
          <p:cNvPr id="17" name="TextBox 16">
            <a:extLst>
              <a:ext uri="{FF2B5EF4-FFF2-40B4-BE49-F238E27FC236}">
                <a16:creationId xmlns:a16="http://schemas.microsoft.com/office/drawing/2014/main" id="{4F108F5C-80B4-DB47-CAA8-54972EFD56A6}"/>
              </a:ext>
            </a:extLst>
          </p:cNvPr>
          <p:cNvSpPr txBox="1"/>
          <p:nvPr/>
        </p:nvSpPr>
        <p:spPr>
          <a:xfrm>
            <a:off x="748422" y="3704553"/>
            <a:ext cx="4851795" cy="1384995"/>
          </a:xfrm>
          <a:prstGeom prst="rect">
            <a:avLst/>
          </a:prstGeom>
          <a:noFill/>
        </p:spPr>
        <p:txBody>
          <a:bodyPr wrap="square">
            <a:spAutoFit/>
          </a:bodyPr>
          <a:lstStyle/>
          <a:p>
            <a:pPr marL="0" algn="l" defTabSz="914400" rtl="0" eaLnBrk="1" latinLnBrk="0" hangingPunct="1"/>
            <a:r>
              <a:rPr lang="en-US" sz="1400" u="sng" dirty="0">
                <a:latin typeface="Raleway" pitchFamily="2" charset="77"/>
              </a:rPr>
              <a:t>Interdisciplinary research team:</a:t>
            </a:r>
          </a:p>
          <a:p>
            <a:pPr marL="458788" indent="-107950" algn="l" defTabSz="914400" rtl="0" eaLnBrk="1" latinLnBrk="0" hangingPunct="1">
              <a:buFont typeface="Arial" panose="020B0604020202020204" pitchFamily="34" charset="0"/>
              <a:buChar char="•"/>
            </a:pPr>
            <a:r>
              <a:rPr lang="en-US" sz="1400" dirty="0">
                <a:latin typeface="Raleway" pitchFamily="2" charset="77"/>
              </a:rPr>
              <a:t>Architecture</a:t>
            </a:r>
          </a:p>
          <a:p>
            <a:pPr marL="458788" indent="-107950" algn="l" defTabSz="914400" rtl="0" eaLnBrk="1" latinLnBrk="0" hangingPunct="1">
              <a:buFont typeface="Arial" panose="020B0604020202020204" pitchFamily="34" charset="0"/>
              <a:buChar char="•"/>
            </a:pPr>
            <a:r>
              <a:rPr lang="en-US" sz="1400" dirty="0">
                <a:latin typeface="Raleway" pitchFamily="2" charset="77"/>
              </a:rPr>
              <a:t>Geology</a:t>
            </a:r>
          </a:p>
          <a:p>
            <a:pPr marL="458788" indent="-107950" algn="l" defTabSz="914400" rtl="0" eaLnBrk="1" latinLnBrk="0" hangingPunct="1">
              <a:buFont typeface="Arial" panose="020B0604020202020204" pitchFamily="34" charset="0"/>
              <a:buChar char="•"/>
            </a:pPr>
            <a:r>
              <a:rPr lang="en-US" sz="1400" dirty="0">
                <a:latin typeface="Raleway" pitchFamily="2" charset="77"/>
              </a:rPr>
              <a:t>Medicine </a:t>
            </a:r>
          </a:p>
          <a:p>
            <a:pPr marL="458788" indent="-107950" algn="l" defTabSz="914400" rtl="0" eaLnBrk="1" latinLnBrk="0" hangingPunct="1">
              <a:buFont typeface="Arial" panose="020B0604020202020204" pitchFamily="34" charset="0"/>
              <a:buChar char="•"/>
            </a:pPr>
            <a:r>
              <a:rPr lang="en-US" sz="1400" dirty="0">
                <a:latin typeface="Raleway" pitchFamily="2" charset="77"/>
              </a:rPr>
              <a:t>Basic Sciences</a:t>
            </a:r>
          </a:p>
          <a:p>
            <a:pPr marL="458788" indent="-107950">
              <a:buFont typeface="Arial" panose="020B0604020202020204" pitchFamily="34" charset="0"/>
              <a:buChar char="•"/>
            </a:pPr>
            <a:r>
              <a:rPr lang="en-US" sz="1400" dirty="0">
                <a:latin typeface="Raleway" pitchFamily="2" charset="77"/>
              </a:rPr>
              <a:t>SDGs Unit</a:t>
            </a:r>
          </a:p>
        </p:txBody>
      </p:sp>
      <p:grpSp>
        <p:nvGrpSpPr>
          <p:cNvPr id="27" name="Group 26">
            <a:extLst>
              <a:ext uri="{FF2B5EF4-FFF2-40B4-BE49-F238E27FC236}">
                <a16:creationId xmlns:a16="http://schemas.microsoft.com/office/drawing/2014/main" id="{2D2F2C93-DA21-7A70-1719-CF5419E5E6BD}"/>
              </a:ext>
            </a:extLst>
          </p:cNvPr>
          <p:cNvGrpSpPr/>
          <p:nvPr/>
        </p:nvGrpSpPr>
        <p:grpSpPr>
          <a:xfrm>
            <a:off x="6478879" y="2493622"/>
            <a:ext cx="5347455" cy="2762852"/>
            <a:chOff x="6478879" y="2047574"/>
            <a:chExt cx="5347455" cy="2762852"/>
          </a:xfrm>
        </p:grpSpPr>
        <p:pic>
          <p:nvPicPr>
            <p:cNvPr id="5" name="Picture 4" descr="A picture containing sky, nature, outdoor, shore&#10;&#10;Description automatically generated">
              <a:extLst>
                <a:ext uri="{FF2B5EF4-FFF2-40B4-BE49-F238E27FC236}">
                  <a16:creationId xmlns:a16="http://schemas.microsoft.com/office/drawing/2014/main" id="{CB6F779E-11B1-581F-4FF6-82FB58CDC4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78879" y="2047574"/>
              <a:ext cx="5347455" cy="2762852"/>
            </a:xfrm>
            <a:prstGeom prst="rect">
              <a:avLst/>
            </a:prstGeom>
          </p:spPr>
        </p:pic>
        <p:sp>
          <p:nvSpPr>
            <p:cNvPr id="4" name="Down Arrow Callout 3">
              <a:extLst>
                <a:ext uri="{FF2B5EF4-FFF2-40B4-BE49-F238E27FC236}">
                  <a16:creationId xmlns:a16="http://schemas.microsoft.com/office/drawing/2014/main" id="{624BD361-B5CA-C952-3828-BCD81D2AFE07}"/>
                </a:ext>
              </a:extLst>
            </p:cNvPr>
            <p:cNvSpPr/>
            <p:nvPr/>
          </p:nvSpPr>
          <p:spPr>
            <a:xfrm>
              <a:off x="10849082" y="3847171"/>
              <a:ext cx="803941" cy="62552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tx1"/>
                    </a:solidFill>
                  </a:ln>
                  <a:solidFill>
                    <a:schemeClr val="tx1"/>
                  </a:solidFill>
                </a:rPr>
                <a:t>Marine Miro-life</a:t>
              </a:r>
            </a:p>
          </p:txBody>
        </p:sp>
        <p:sp>
          <p:nvSpPr>
            <p:cNvPr id="21" name="Down Arrow Callout 20">
              <a:extLst>
                <a:ext uri="{FF2B5EF4-FFF2-40B4-BE49-F238E27FC236}">
                  <a16:creationId xmlns:a16="http://schemas.microsoft.com/office/drawing/2014/main" id="{66653B24-D1C0-D3AC-B008-AE04D9AA371E}"/>
                </a:ext>
              </a:extLst>
            </p:cNvPr>
            <p:cNvSpPr/>
            <p:nvPr/>
          </p:nvSpPr>
          <p:spPr>
            <a:xfrm>
              <a:off x="9377121" y="2765378"/>
              <a:ext cx="759337" cy="62552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a:solidFill>
                      <a:schemeClr val="tx1"/>
                    </a:solidFill>
                  </a:ln>
                  <a:solidFill>
                    <a:schemeClr val="tx1"/>
                  </a:solidFill>
                </a:rPr>
                <a:t>Sea Shore  Miro-life</a:t>
              </a:r>
            </a:p>
          </p:txBody>
        </p:sp>
        <p:sp>
          <p:nvSpPr>
            <p:cNvPr id="22" name="Down Arrow Callout 21">
              <a:extLst>
                <a:ext uri="{FF2B5EF4-FFF2-40B4-BE49-F238E27FC236}">
                  <a16:creationId xmlns:a16="http://schemas.microsoft.com/office/drawing/2014/main" id="{6559F6A8-3883-3ADF-985C-9216457C7B4E}"/>
                </a:ext>
              </a:extLst>
            </p:cNvPr>
            <p:cNvSpPr/>
            <p:nvPr/>
          </p:nvSpPr>
          <p:spPr>
            <a:xfrm>
              <a:off x="7793649" y="2558366"/>
              <a:ext cx="625522" cy="62552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n>
                    <a:solidFill>
                      <a:schemeClr val="tx1"/>
                    </a:solidFill>
                  </a:ln>
                  <a:solidFill>
                    <a:schemeClr val="tx1"/>
                  </a:solidFill>
                </a:rPr>
                <a:t>Valley  Miro-life</a:t>
              </a:r>
            </a:p>
          </p:txBody>
        </p:sp>
        <p:sp>
          <p:nvSpPr>
            <p:cNvPr id="23" name="Down Arrow Callout 22">
              <a:extLst>
                <a:ext uri="{FF2B5EF4-FFF2-40B4-BE49-F238E27FC236}">
                  <a16:creationId xmlns:a16="http://schemas.microsoft.com/office/drawing/2014/main" id="{698A1D93-810E-6F98-BA8F-D18FB37FEE07}"/>
                </a:ext>
              </a:extLst>
            </p:cNvPr>
            <p:cNvSpPr/>
            <p:nvPr/>
          </p:nvSpPr>
          <p:spPr>
            <a:xfrm>
              <a:off x="6720577" y="2139856"/>
              <a:ext cx="862252" cy="62552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a:solidFill>
                      <a:schemeClr val="tx1"/>
                    </a:solidFill>
                  </a:ln>
                  <a:solidFill>
                    <a:schemeClr val="tx1"/>
                  </a:solidFill>
                </a:rPr>
                <a:t>Mountain   Miro-life</a:t>
              </a:r>
            </a:p>
          </p:txBody>
        </p:sp>
      </p:grpSp>
      <p:sp>
        <p:nvSpPr>
          <p:cNvPr id="24" name="TextBox 23">
            <a:extLst>
              <a:ext uri="{FF2B5EF4-FFF2-40B4-BE49-F238E27FC236}">
                <a16:creationId xmlns:a16="http://schemas.microsoft.com/office/drawing/2014/main" id="{C98F932A-D463-667D-9631-2519C13D520E}"/>
              </a:ext>
            </a:extLst>
          </p:cNvPr>
          <p:cNvSpPr txBox="1"/>
          <p:nvPr/>
        </p:nvSpPr>
        <p:spPr>
          <a:xfrm>
            <a:off x="1571655" y="1367360"/>
            <a:ext cx="9075568" cy="830997"/>
          </a:xfrm>
          <a:prstGeom prst="rect">
            <a:avLst/>
          </a:prstGeom>
          <a:noFill/>
        </p:spPr>
        <p:txBody>
          <a:bodyPr wrap="square">
            <a:spAutoFit/>
          </a:bodyPr>
          <a:lstStyle/>
          <a:p>
            <a:pPr algn="ctr" rtl="1"/>
            <a:r>
              <a:rPr lang="en-US" sz="2400" b="1" dirty="0">
                <a:latin typeface="Raleway" pitchFamily="2" charset="77"/>
              </a:rPr>
              <a:t>Impact of urbanization on regional microbial ecology in </a:t>
            </a:r>
            <a:r>
              <a:rPr lang="en-US" sz="2400" b="1" dirty="0" err="1">
                <a:latin typeface="Raleway" pitchFamily="2" charset="77"/>
              </a:rPr>
              <a:t>Galala</a:t>
            </a:r>
            <a:r>
              <a:rPr lang="en-US" sz="2400" b="1" dirty="0">
                <a:latin typeface="Raleway" pitchFamily="2" charset="77"/>
              </a:rPr>
              <a:t> city</a:t>
            </a:r>
          </a:p>
        </p:txBody>
      </p:sp>
      <p:sp>
        <p:nvSpPr>
          <p:cNvPr id="26" name="TextBox 25">
            <a:extLst>
              <a:ext uri="{FF2B5EF4-FFF2-40B4-BE49-F238E27FC236}">
                <a16:creationId xmlns:a16="http://schemas.microsoft.com/office/drawing/2014/main" id="{B66D1E47-0DC3-56F5-9F34-6D9D88A6BB72}"/>
              </a:ext>
            </a:extLst>
          </p:cNvPr>
          <p:cNvSpPr txBox="1"/>
          <p:nvPr/>
        </p:nvSpPr>
        <p:spPr>
          <a:xfrm>
            <a:off x="748422" y="2260279"/>
            <a:ext cx="4963368" cy="1384995"/>
          </a:xfrm>
          <a:prstGeom prst="rect">
            <a:avLst/>
          </a:prstGeom>
          <a:noFill/>
        </p:spPr>
        <p:txBody>
          <a:bodyPr wrap="square">
            <a:spAutoFit/>
          </a:bodyPr>
          <a:lstStyle/>
          <a:p>
            <a:pPr marL="0" defTabSz="914400" rtl="1" eaLnBrk="1" latinLnBrk="0" hangingPunct="1"/>
            <a:r>
              <a:rPr lang="en-US" sz="1400" b="0" i="0" dirty="0">
                <a:effectLst/>
                <a:latin typeface="Raleway" pitchFamily="2" charset="77"/>
              </a:rPr>
              <a:t>Expanding urbanization is a major factor behind rapidly declining biodiversity. It has been proposed that in urbanized societies, the rarity of contact with diverse environmental microbiota </a:t>
            </a:r>
            <a:r>
              <a:rPr lang="en-US" sz="1400" b="1" i="0" dirty="0">
                <a:effectLst/>
                <a:latin typeface="Raleway" pitchFamily="2" charset="77"/>
              </a:rPr>
              <a:t>negatively impacts immune function</a:t>
            </a:r>
            <a:r>
              <a:rPr lang="en-US" sz="1400" b="0" i="0" dirty="0">
                <a:effectLst/>
                <a:latin typeface="Raleway" pitchFamily="2" charset="77"/>
              </a:rPr>
              <a:t> and ultimately increases the risk for allergies and other immune-mediated disorders.</a:t>
            </a:r>
            <a:endParaRPr lang="en-US" sz="1400" dirty="0">
              <a:latin typeface="Raleway" pitchFamily="2" charset="77"/>
            </a:endParaRPr>
          </a:p>
        </p:txBody>
      </p:sp>
    </p:spTree>
    <p:extLst>
      <p:ext uri="{BB962C8B-B14F-4D97-AF65-F5344CB8AC3E}">
        <p14:creationId xmlns:p14="http://schemas.microsoft.com/office/powerpoint/2010/main" val="307855853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81198B-1005-434C-A9A9-6981A47B69BA}"/>
              </a:ext>
            </a:extLst>
          </p:cNvPr>
          <p:cNvGrpSpPr/>
          <p:nvPr/>
        </p:nvGrpSpPr>
        <p:grpSpPr>
          <a:xfrm>
            <a:off x="-5031" y="-595"/>
            <a:ext cx="12197031" cy="6858595"/>
            <a:chOff x="-5031" y="-595"/>
            <a:chExt cx="12197031" cy="6858595"/>
          </a:xfrm>
        </p:grpSpPr>
        <p:grpSp>
          <p:nvGrpSpPr>
            <p:cNvPr id="11" name="Group 10">
              <a:extLst>
                <a:ext uri="{FF2B5EF4-FFF2-40B4-BE49-F238E27FC236}">
                  <a16:creationId xmlns:a16="http://schemas.microsoft.com/office/drawing/2014/main" id="{6A657C57-82BB-DA4E-A45F-717DF15F20B2}"/>
                </a:ext>
              </a:extLst>
            </p:cNvPr>
            <p:cNvGrpSpPr/>
            <p:nvPr/>
          </p:nvGrpSpPr>
          <p:grpSpPr>
            <a:xfrm>
              <a:off x="1571655" y="597057"/>
              <a:ext cx="9373155" cy="588110"/>
              <a:chOff x="1571655" y="6194286"/>
              <a:chExt cx="9373155" cy="588110"/>
            </a:xfrm>
          </p:grpSpPr>
          <p:pic>
            <p:nvPicPr>
              <p:cNvPr id="7" name="Picture 6">
                <a:extLst>
                  <a:ext uri="{FF2B5EF4-FFF2-40B4-BE49-F238E27FC236}">
                    <a16:creationId xmlns:a16="http://schemas.microsoft.com/office/drawing/2014/main" id="{D97A97DD-5E2D-004C-8A80-3EE1048B9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8" name="Rectangle 7">
                <a:extLst>
                  <a:ext uri="{FF2B5EF4-FFF2-40B4-BE49-F238E27FC236}">
                    <a16:creationId xmlns:a16="http://schemas.microsoft.com/office/drawing/2014/main" id="{F51E9AEF-FB02-3C4D-B612-292574392958}"/>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9" name="Rectangle 8">
                <a:extLst>
                  <a:ext uri="{FF2B5EF4-FFF2-40B4-BE49-F238E27FC236}">
                    <a16:creationId xmlns:a16="http://schemas.microsoft.com/office/drawing/2014/main" id="{3D1EC39C-7D4A-AB41-9ED8-8BB3D5FB7C40}"/>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10" name="Rectangle 9">
              <a:extLst>
                <a:ext uri="{FF2B5EF4-FFF2-40B4-BE49-F238E27FC236}">
                  <a16:creationId xmlns:a16="http://schemas.microsoft.com/office/drawing/2014/main" id="{F90BFD91-11F5-2748-9B25-1835695FB09E}"/>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2" name="Rectangle 11">
              <a:extLst>
                <a:ext uri="{FF2B5EF4-FFF2-40B4-BE49-F238E27FC236}">
                  <a16:creationId xmlns:a16="http://schemas.microsoft.com/office/drawing/2014/main" id="{03EDE823-CC9B-C048-A47F-087DAC7146D3}"/>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sp>
        <p:nvSpPr>
          <p:cNvPr id="13" name="TextBox 12">
            <a:extLst>
              <a:ext uri="{FF2B5EF4-FFF2-40B4-BE49-F238E27FC236}">
                <a16:creationId xmlns:a16="http://schemas.microsoft.com/office/drawing/2014/main" id="{677F83B0-9A87-6649-8EA5-A80FC6AC5920}"/>
              </a:ext>
            </a:extLst>
          </p:cNvPr>
          <p:cNvSpPr txBox="1"/>
          <p:nvPr/>
        </p:nvSpPr>
        <p:spPr>
          <a:xfrm>
            <a:off x="3441756" y="1221173"/>
            <a:ext cx="5298425" cy="461665"/>
          </a:xfrm>
          <a:prstGeom prst="rect">
            <a:avLst/>
          </a:prstGeom>
          <a:noFill/>
        </p:spPr>
        <p:txBody>
          <a:bodyPr wrap="square">
            <a:spAutoFit/>
          </a:bodyPr>
          <a:lstStyle/>
          <a:p>
            <a:pPr algn="l"/>
            <a:r>
              <a:rPr lang="en-US" sz="2400" b="1" i="0" dirty="0">
                <a:solidFill>
                  <a:srgbClr val="000000"/>
                </a:solidFill>
                <a:effectLst/>
                <a:latin typeface="Raleway" pitchFamily="2" charset="77"/>
              </a:rPr>
              <a:t>Post-Occupancy Evaluation - POE</a:t>
            </a:r>
          </a:p>
        </p:txBody>
      </p:sp>
      <p:sp>
        <p:nvSpPr>
          <p:cNvPr id="14" name="TextBox 13">
            <a:extLst>
              <a:ext uri="{FF2B5EF4-FFF2-40B4-BE49-F238E27FC236}">
                <a16:creationId xmlns:a16="http://schemas.microsoft.com/office/drawing/2014/main" id="{E9F2FB19-52D6-FB47-A01F-788E13F5491B}"/>
              </a:ext>
            </a:extLst>
          </p:cNvPr>
          <p:cNvSpPr txBox="1"/>
          <p:nvPr/>
        </p:nvSpPr>
        <p:spPr>
          <a:xfrm>
            <a:off x="445700" y="1673411"/>
            <a:ext cx="5650300" cy="923330"/>
          </a:xfrm>
          <a:prstGeom prst="rect">
            <a:avLst/>
          </a:prstGeom>
          <a:noFill/>
        </p:spPr>
        <p:txBody>
          <a:bodyPr wrap="square">
            <a:spAutoFit/>
          </a:bodyPr>
          <a:lstStyle/>
          <a:p>
            <a:r>
              <a:rPr lang="en-US" i="0" dirty="0">
                <a:effectLst/>
                <a:latin typeface="Raleway" pitchFamily="2" charset="77"/>
              </a:rPr>
              <a:t>POE is the process of analyzing how functional and comfortable the buildings and Campus of </a:t>
            </a:r>
            <a:r>
              <a:rPr lang="en-US" i="0" dirty="0" err="1">
                <a:effectLst/>
                <a:latin typeface="Raleway" pitchFamily="2" charset="77"/>
              </a:rPr>
              <a:t>Galala</a:t>
            </a:r>
            <a:r>
              <a:rPr lang="en-US" i="0" dirty="0">
                <a:effectLst/>
                <a:latin typeface="Raleway" pitchFamily="2" charset="77"/>
              </a:rPr>
              <a:t> University is after users have been occupying it.</a:t>
            </a:r>
            <a:endParaRPr lang="en-US" dirty="0">
              <a:latin typeface="Raleway" pitchFamily="2" charset="77"/>
            </a:endParaRPr>
          </a:p>
        </p:txBody>
      </p:sp>
      <p:sp>
        <p:nvSpPr>
          <p:cNvPr id="15" name="TextBox 14">
            <a:extLst>
              <a:ext uri="{FF2B5EF4-FFF2-40B4-BE49-F238E27FC236}">
                <a16:creationId xmlns:a16="http://schemas.microsoft.com/office/drawing/2014/main" id="{F8B28EF2-6762-C14F-9D23-23F1FCDAAA23}"/>
              </a:ext>
            </a:extLst>
          </p:cNvPr>
          <p:cNvSpPr txBox="1"/>
          <p:nvPr/>
        </p:nvSpPr>
        <p:spPr>
          <a:xfrm>
            <a:off x="568177" y="2610456"/>
            <a:ext cx="6152399" cy="1600438"/>
          </a:xfrm>
          <a:prstGeom prst="rect">
            <a:avLst/>
          </a:prstGeom>
          <a:noFill/>
        </p:spPr>
        <p:txBody>
          <a:bodyPr wrap="square">
            <a:spAutoFit/>
          </a:bodyPr>
          <a:lstStyle/>
          <a:p>
            <a:r>
              <a:rPr lang="en-US" sz="1400" dirty="0">
                <a:latin typeface="Raleway" pitchFamily="2" charset="77"/>
              </a:rPr>
              <a:t>Short term benefits of POE </a:t>
            </a:r>
          </a:p>
          <a:p>
            <a:pPr marL="285750" indent="-166688">
              <a:buFont typeface="Arial" panose="020B0604020202020204" pitchFamily="34" charset="0"/>
              <a:buChar char="•"/>
            </a:pPr>
            <a:r>
              <a:rPr lang="en-US" sz="1400" dirty="0">
                <a:latin typeface="Raleway" pitchFamily="2" charset="77"/>
              </a:rPr>
              <a:t>Identification of and finding solutions to problems in buildings; </a:t>
            </a:r>
          </a:p>
          <a:p>
            <a:pPr marL="285750" indent="-166688">
              <a:buFont typeface="Arial" panose="020B0604020202020204" pitchFamily="34" charset="0"/>
              <a:buChar char="•"/>
            </a:pPr>
            <a:r>
              <a:rPr lang="en-US" sz="1400" dirty="0">
                <a:latin typeface="Raleway" pitchFamily="2" charset="77"/>
              </a:rPr>
              <a:t>Response to user needs; </a:t>
            </a:r>
          </a:p>
          <a:p>
            <a:pPr marL="285750" indent="-166688">
              <a:buFont typeface="Arial" panose="020B0604020202020204" pitchFamily="34" charset="0"/>
              <a:buChar char="•"/>
            </a:pPr>
            <a:r>
              <a:rPr lang="en-US" sz="1400" dirty="0">
                <a:latin typeface="Raleway" pitchFamily="2" charset="77"/>
              </a:rPr>
              <a:t>Improve space utilization based on feedback from use; </a:t>
            </a:r>
          </a:p>
          <a:p>
            <a:pPr marL="285750" indent="-166688">
              <a:buFont typeface="Arial" panose="020B0604020202020204" pitchFamily="34" charset="0"/>
              <a:buChar char="•"/>
            </a:pPr>
            <a:r>
              <a:rPr lang="en-US" sz="1400" dirty="0">
                <a:latin typeface="Raleway" pitchFamily="2" charset="77"/>
              </a:rPr>
              <a:t>Understanding of implications on buildings of change whether it is budget cuts or working context; </a:t>
            </a:r>
          </a:p>
          <a:p>
            <a:pPr marL="285750" indent="-166688">
              <a:buFont typeface="Arial" panose="020B0604020202020204" pitchFamily="34" charset="0"/>
              <a:buChar char="•"/>
            </a:pPr>
            <a:r>
              <a:rPr lang="en-US" sz="1400" dirty="0">
                <a:latin typeface="Raleway" pitchFamily="2" charset="77"/>
              </a:rPr>
              <a:t>Informed decision making </a:t>
            </a:r>
          </a:p>
        </p:txBody>
      </p:sp>
      <p:pic>
        <p:nvPicPr>
          <p:cNvPr id="1026" name="Picture 2" descr="Why Your Firm Should Embrace the Post-Occupancy Review | Architect Magazine">
            <a:extLst>
              <a:ext uri="{FF2B5EF4-FFF2-40B4-BE49-F238E27FC236}">
                <a16:creationId xmlns:a16="http://schemas.microsoft.com/office/drawing/2014/main" id="{F3262AED-C0EF-5B4D-97E9-A6036A1AB62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1668" y="4452012"/>
            <a:ext cx="2456040" cy="1637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s of the new Galala university : r/Egypt">
            <a:extLst>
              <a:ext uri="{FF2B5EF4-FFF2-40B4-BE49-F238E27FC236}">
                <a16:creationId xmlns:a16="http://schemas.microsoft.com/office/drawing/2014/main" id="{AF1EB0E0-2657-9D46-AC37-BA282F95216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877572" y="1879313"/>
            <a:ext cx="4224233" cy="237613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3DC8677-86A2-5641-8490-B99C31B04C62}"/>
              </a:ext>
            </a:extLst>
          </p:cNvPr>
          <p:cNvGrpSpPr/>
          <p:nvPr/>
        </p:nvGrpSpPr>
        <p:grpSpPr>
          <a:xfrm>
            <a:off x="311727" y="5690051"/>
            <a:ext cx="5887501" cy="840115"/>
            <a:chOff x="268695" y="5248482"/>
            <a:chExt cx="9132819" cy="1303206"/>
          </a:xfrm>
        </p:grpSpPr>
        <p:sp>
          <p:nvSpPr>
            <p:cNvPr id="17" name="object 2">
              <a:extLst>
                <a:ext uri="{FF2B5EF4-FFF2-40B4-BE49-F238E27FC236}">
                  <a16:creationId xmlns:a16="http://schemas.microsoft.com/office/drawing/2014/main" id="{0D18B9E9-4A22-7348-A2DA-626216A0D692}"/>
                </a:ext>
              </a:extLst>
            </p:cNvPr>
            <p:cNvSpPr/>
            <p:nvPr/>
          </p:nvSpPr>
          <p:spPr>
            <a:xfrm>
              <a:off x="268695" y="5248482"/>
              <a:ext cx="1291530" cy="130320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algn="l" defTabSz="457200" rtl="0" eaLnBrk="1" latinLnBrk="0" hangingPunct="1"/>
              <a:endParaRPr sz="1350" dirty="0"/>
            </a:p>
          </p:txBody>
        </p:sp>
        <p:sp>
          <p:nvSpPr>
            <p:cNvPr id="18" name="object 2">
              <a:extLst>
                <a:ext uri="{FF2B5EF4-FFF2-40B4-BE49-F238E27FC236}">
                  <a16:creationId xmlns:a16="http://schemas.microsoft.com/office/drawing/2014/main" id="{33D79B99-5C6A-7A4B-BAB2-AC2E96732A45}"/>
                </a:ext>
              </a:extLst>
            </p:cNvPr>
            <p:cNvSpPr/>
            <p:nvPr/>
          </p:nvSpPr>
          <p:spPr>
            <a:xfrm>
              <a:off x="5535898" y="5290097"/>
              <a:ext cx="1191572" cy="119833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pic>
          <p:nvPicPr>
            <p:cNvPr id="19" name="Picture 18" descr="Graphical user interface, application&#10;&#10;Description automatically generated">
              <a:extLst>
                <a:ext uri="{FF2B5EF4-FFF2-40B4-BE49-F238E27FC236}">
                  <a16:creationId xmlns:a16="http://schemas.microsoft.com/office/drawing/2014/main" id="{41A114C8-B2F2-934E-9042-132219A92DB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21356" y="5276565"/>
              <a:ext cx="1280158" cy="1200441"/>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BF297AF9-66FF-5344-B939-1414F09BC37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66681" y="5300830"/>
              <a:ext cx="1291530" cy="1201229"/>
            </a:xfrm>
            <a:prstGeom prst="rect">
              <a:avLst/>
            </a:prstGeom>
          </p:spPr>
        </p:pic>
      </p:grpSp>
      <p:pic>
        <p:nvPicPr>
          <p:cNvPr id="21" name="Picture 20" descr="Graphical user interface, application&#10;&#10;Description automatically generated">
            <a:extLst>
              <a:ext uri="{FF2B5EF4-FFF2-40B4-BE49-F238E27FC236}">
                <a16:creationId xmlns:a16="http://schemas.microsoft.com/office/drawing/2014/main" id="{9BA1BC1F-80E0-5347-93A3-8BDB1C76B6A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53183" y="5667777"/>
            <a:ext cx="825258" cy="882686"/>
          </a:xfrm>
          <a:prstGeom prst="rect">
            <a:avLst/>
          </a:prstGeom>
        </p:spPr>
      </p:pic>
      <p:pic>
        <p:nvPicPr>
          <p:cNvPr id="22" name="Picture 21" descr="A red and white logo&#10;&#10;Description automatically generated with low confidence">
            <a:extLst>
              <a:ext uri="{FF2B5EF4-FFF2-40B4-BE49-F238E27FC236}">
                <a16:creationId xmlns:a16="http://schemas.microsoft.com/office/drawing/2014/main" id="{E2F6182C-FC4A-1B43-84F0-78CFA660D57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866571" y="5711103"/>
            <a:ext cx="768151" cy="799398"/>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70568EB9-067E-7E4F-B3BC-0CF55BCADCD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522852" y="5690051"/>
            <a:ext cx="825258" cy="860412"/>
          </a:xfrm>
          <a:prstGeom prst="rect">
            <a:avLst/>
          </a:prstGeom>
        </p:spPr>
      </p:pic>
      <p:sp>
        <p:nvSpPr>
          <p:cNvPr id="24" name="TextBox 23">
            <a:extLst>
              <a:ext uri="{FF2B5EF4-FFF2-40B4-BE49-F238E27FC236}">
                <a16:creationId xmlns:a16="http://schemas.microsoft.com/office/drawing/2014/main" id="{176E7D08-2E7C-204B-91CC-BFDC07E28BD2}"/>
              </a:ext>
            </a:extLst>
          </p:cNvPr>
          <p:cNvSpPr txBox="1"/>
          <p:nvPr/>
        </p:nvSpPr>
        <p:spPr>
          <a:xfrm>
            <a:off x="547762" y="4106711"/>
            <a:ext cx="4851795" cy="1600438"/>
          </a:xfrm>
          <a:prstGeom prst="rect">
            <a:avLst/>
          </a:prstGeom>
          <a:noFill/>
        </p:spPr>
        <p:txBody>
          <a:bodyPr wrap="square">
            <a:spAutoFit/>
          </a:bodyPr>
          <a:lstStyle/>
          <a:p>
            <a:pPr marL="0" algn="l" defTabSz="914400" rtl="0" eaLnBrk="1" latinLnBrk="0" hangingPunct="1"/>
            <a:r>
              <a:rPr lang="en-US" sz="1400" u="sng" dirty="0">
                <a:latin typeface="Raleway" pitchFamily="2" charset="77"/>
              </a:rPr>
              <a:t>Interdisciplinary research team:</a:t>
            </a:r>
          </a:p>
          <a:p>
            <a:pPr marL="458788" indent="-107950" algn="l" defTabSz="914400" rtl="0" eaLnBrk="1" latinLnBrk="0" hangingPunct="1">
              <a:buFont typeface="Arial" panose="020B0604020202020204" pitchFamily="34" charset="0"/>
              <a:buChar char="•"/>
            </a:pPr>
            <a:r>
              <a:rPr lang="en-US" sz="1400" dirty="0">
                <a:latin typeface="Raleway" pitchFamily="2" charset="77"/>
              </a:rPr>
              <a:t>Architecture</a:t>
            </a:r>
          </a:p>
          <a:p>
            <a:pPr marL="458788" indent="-107950" algn="l" defTabSz="914400" rtl="0" eaLnBrk="1" latinLnBrk="0" hangingPunct="1">
              <a:buFont typeface="Arial" panose="020B0604020202020204" pitchFamily="34" charset="0"/>
              <a:buChar char="•"/>
            </a:pPr>
            <a:r>
              <a:rPr lang="en-US" sz="1400" dirty="0">
                <a:latin typeface="Raleway" pitchFamily="2" charset="77"/>
              </a:rPr>
              <a:t>Construction Engineering</a:t>
            </a:r>
          </a:p>
          <a:p>
            <a:pPr marL="458788" indent="-107950" algn="l" defTabSz="914400" rtl="0" eaLnBrk="1" latinLnBrk="0" hangingPunct="1">
              <a:buFont typeface="Arial" panose="020B0604020202020204" pitchFamily="34" charset="0"/>
              <a:buChar char="•"/>
            </a:pPr>
            <a:r>
              <a:rPr lang="en-US" sz="1400" dirty="0">
                <a:latin typeface="Raleway" pitchFamily="2" charset="77"/>
              </a:rPr>
              <a:t>Maintenance and Operation Adm. Department</a:t>
            </a:r>
          </a:p>
          <a:p>
            <a:pPr marL="458788" indent="-107950">
              <a:buFont typeface="Arial" panose="020B0604020202020204" pitchFamily="34" charset="0"/>
              <a:buChar char="•"/>
            </a:pPr>
            <a:r>
              <a:rPr lang="en-US" sz="1400" dirty="0">
                <a:latin typeface="Raleway" pitchFamily="2" charset="77"/>
              </a:rPr>
              <a:t>Equal opportunity unit</a:t>
            </a:r>
          </a:p>
          <a:p>
            <a:pPr marL="458788" indent="-107950">
              <a:buFont typeface="Arial" panose="020B0604020202020204" pitchFamily="34" charset="0"/>
              <a:buChar char="•"/>
            </a:pPr>
            <a:r>
              <a:rPr lang="en-US" sz="1400" dirty="0">
                <a:latin typeface="Raleway" pitchFamily="2" charset="77"/>
              </a:rPr>
              <a:t>SDGs Unit </a:t>
            </a:r>
          </a:p>
          <a:p>
            <a:pPr marL="458788" indent="-107950">
              <a:buFont typeface="Arial" panose="020B0604020202020204" pitchFamily="34" charset="0"/>
              <a:buChar char="•"/>
            </a:pPr>
            <a:r>
              <a:rPr lang="en-US" sz="1400" dirty="0">
                <a:latin typeface="Raleway" pitchFamily="2" charset="77"/>
              </a:rPr>
              <a:t>Go Green Student Club</a:t>
            </a:r>
          </a:p>
        </p:txBody>
      </p:sp>
    </p:spTree>
    <p:extLst>
      <p:ext uri="{BB962C8B-B14F-4D97-AF65-F5344CB8AC3E}">
        <p14:creationId xmlns:p14="http://schemas.microsoft.com/office/powerpoint/2010/main" val="121948748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81198B-1005-434C-A9A9-6981A47B69BA}"/>
              </a:ext>
            </a:extLst>
          </p:cNvPr>
          <p:cNvGrpSpPr/>
          <p:nvPr/>
        </p:nvGrpSpPr>
        <p:grpSpPr>
          <a:xfrm>
            <a:off x="-5031" y="-595"/>
            <a:ext cx="12197031" cy="6858595"/>
            <a:chOff x="-5031" y="-595"/>
            <a:chExt cx="12197031" cy="6858595"/>
          </a:xfrm>
        </p:grpSpPr>
        <p:grpSp>
          <p:nvGrpSpPr>
            <p:cNvPr id="11" name="Group 10">
              <a:extLst>
                <a:ext uri="{FF2B5EF4-FFF2-40B4-BE49-F238E27FC236}">
                  <a16:creationId xmlns:a16="http://schemas.microsoft.com/office/drawing/2014/main" id="{6A657C57-82BB-DA4E-A45F-717DF15F20B2}"/>
                </a:ext>
              </a:extLst>
            </p:cNvPr>
            <p:cNvGrpSpPr/>
            <p:nvPr/>
          </p:nvGrpSpPr>
          <p:grpSpPr>
            <a:xfrm>
              <a:off x="1571655" y="597057"/>
              <a:ext cx="9373155" cy="588110"/>
              <a:chOff x="1571655" y="6194286"/>
              <a:chExt cx="9373155" cy="588110"/>
            </a:xfrm>
          </p:grpSpPr>
          <p:pic>
            <p:nvPicPr>
              <p:cNvPr id="7" name="Picture 6">
                <a:extLst>
                  <a:ext uri="{FF2B5EF4-FFF2-40B4-BE49-F238E27FC236}">
                    <a16:creationId xmlns:a16="http://schemas.microsoft.com/office/drawing/2014/main" id="{D97A97DD-5E2D-004C-8A80-3EE1048B9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8" name="Rectangle 7">
                <a:extLst>
                  <a:ext uri="{FF2B5EF4-FFF2-40B4-BE49-F238E27FC236}">
                    <a16:creationId xmlns:a16="http://schemas.microsoft.com/office/drawing/2014/main" id="{F51E9AEF-FB02-3C4D-B612-292574392958}"/>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9" name="Rectangle 8">
                <a:extLst>
                  <a:ext uri="{FF2B5EF4-FFF2-40B4-BE49-F238E27FC236}">
                    <a16:creationId xmlns:a16="http://schemas.microsoft.com/office/drawing/2014/main" id="{3D1EC39C-7D4A-AB41-9ED8-8BB3D5FB7C40}"/>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10" name="Rectangle 9">
              <a:extLst>
                <a:ext uri="{FF2B5EF4-FFF2-40B4-BE49-F238E27FC236}">
                  <a16:creationId xmlns:a16="http://schemas.microsoft.com/office/drawing/2014/main" id="{F90BFD91-11F5-2748-9B25-1835695FB09E}"/>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2" name="Rectangle 11">
              <a:extLst>
                <a:ext uri="{FF2B5EF4-FFF2-40B4-BE49-F238E27FC236}">
                  <a16:creationId xmlns:a16="http://schemas.microsoft.com/office/drawing/2014/main" id="{03EDE823-CC9B-C048-A47F-087DAC7146D3}"/>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sp>
        <p:nvSpPr>
          <p:cNvPr id="13" name="TextBox 12">
            <a:extLst>
              <a:ext uri="{FF2B5EF4-FFF2-40B4-BE49-F238E27FC236}">
                <a16:creationId xmlns:a16="http://schemas.microsoft.com/office/drawing/2014/main" id="{677F83B0-9A87-6649-8EA5-A80FC6AC5920}"/>
              </a:ext>
            </a:extLst>
          </p:cNvPr>
          <p:cNvSpPr txBox="1"/>
          <p:nvPr/>
        </p:nvSpPr>
        <p:spPr>
          <a:xfrm>
            <a:off x="1938697" y="1221173"/>
            <a:ext cx="8304544" cy="461665"/>
          </a:xfrm>
          <a:prstGeom prst="rect">
            <a:avLst/>
          </a:prstGeom>
          <a:noFill/>
        </p:spPr>
        <p:txBody>
          <a:bodyPr wrap="square">
            <a:spAutoFit/>
          </a:bodyPr>
          <a:lstStyle/>
          <a:p>
            <a:r>
              <a:rPr lang="en-GB" sz="2400" b="1" dirty="0">
                <a:solidFill>
                  <a:srgbClr val="000000"/>
                </a:solidFill>
                <a:latin typeface="Raleway" pitchFamily="2" charset="77"/>
              </a:rPr>
              <a:t>Accessibility Assessment of </a:t>
            </a:r>
            <a:r>
              <a:rPr lang="en-GB" sz="2400" b="1" dirty="0" err="1">
                <a:solidFill>
                  <a:srgbClr val="000000"/>
                </a:solidFill>
                <a:latin typeface="Raleway" pitchFamily="2" charset="77"/>
              </a:rPr>
              <a:t>Galala</a:t>
            </a:r>
            <a:r>
              <a:rPr lang="en-GB" sz="2400" b="1" dirty="0">
                <a:solidFill>
                  <a:srgbClr val="000000"/>
                </a:solidFill>
                <a:latin typeface="Raleway" pitchFamily="2" charset="77"/>
              </a:rPr>
              <a:t> University Campus</a:t>
            </a:r>
            <a:endParaRPr lang="x-none" sz="2400" b="1">
              <a:solidFill>
                <a:srgbClr val="000000"/>
              </a:solidFill>
              <a:latin typeface="Raleway" pitchFamily="2" charset="77"/>
            </a:endParaRPr>
          </a:p>
        </p:txBody>
      </p:sp>
      <p:sp>
        <p:nvSpPr>
          <p:cNvPr id="14" name="TextBox 13">
            <a:extLst>
              <a:ext uri="{FF2B5EF4-FFF2-40B4-BE49-F238E27FC236}">
                <a16:creationId xmlns:a16="http://schemas.microsoft.com/office/drawing/2014/main" id="{E9F2FB19-52D6-FB47-A01F-788E13F5491B}"/>
              </a:ext>
            </a:extLst>
          </p:cNvPr>
          <p:cNvSpPr txBox="1"/>
          <p:nvPr/>
        </p:nvSpPr>
        <p:spPr>
          <a:xfrm>
            <a:off x="568177" y="2077324"/>
            <a:ext cx="5650300" cy="1477328"/>
          </a:xfrm>
          <a:prstGeom prst="rect">
            <a:avLst/>
          </a:prstGeom>
          <a:noFill/>
        </p:spPr>
        <p:txBody>
          <a:bodyPr wrap="square">
            <a:spAutoFit/>
          </a:bodyPr>
          <a:lstStyle/>
          <a:p>
            <a:pPr marL="285750" indent="-285750">
              <a:buFont typeface="Arial" panose="020B0604020202020204" pitchFamily="34" charset="0"/>
              <a:buChar char="•"/>
            </a:pPr>
            <a:r>
              <a:rPr lang="en-US" dirty="0">
                <a:latin typeface="Raleway" pitchFamily="2" charset="77"/>
              </a:rPr>
              <a:t>To transform university campuses in Egypt into Barrier Free Environment for all people regardless of their physical status or age. </a:t>
            </a:r>
          </a:p>
          <a:p>
            <a:pPr marL="285750" indent="-285750">
              <a:buFont typeface="Arial" panose="020B0604020202020204" pitchFamily="34" charset="0"/>
              <a:buChar char="•"/>
            </a:pPr>
            <a:r>
              <a:rPr lang="en-US" dirty="0">
                <a:latin typeface="Raleway" pitchFamily="2" charset="77"/>
              </a:rPr>
              <a:t>We started with a project to assess and improve the accessibility of </a:t>
            </a:r>
            <a:r>
              <a:rPr lang="en-US" dirty="0" err="1">
                <a:latin typeface="Raleway" pitchFamily="2" charset="77"/>
              </a:rPr>
              <a:t>Galala</a:t>
            </a:r>
            <a:r>
              <a:rPr lang="en-US" dirty="0">
                <a:latin typeface="Raleway" pitchFamily="2" charset="77"/>
              </a:rPr>
              <a:t> University campus.</a:t>
            </a:r>
          </a:p>
        </p:txBody>
      </p:sp>
      <p:grpSp>
        <p:nvGrpSpPr>
          <p:cNvPr id="16" name="Group 15">
            <a:extLst>
              <a:ext uri="{FF2B5EF4-FFF2-40B4-BE49-F238E27FC236}">
                <a16:creationId xmlns:a16="http://schemas.microsoft.com/office/drawing/2014/main" id="{03DC8677-86A2-5641-8490-B99C31B04C62}"/>
              </a:ext>
            </a:extLst>
          </p:cNvPr>
          <p:cNvGrpSpPr/>
          <p:nvPr/>
        </p:nvGrpSpPr>
        <p:grpSpPr>
          <a:xfrm>
            <a:off x="311727" y="5690051"/>
            <a:ext cx="3290368" cy="840115"/>
            <a:chOff x="268695" y="5248482"/>
            <a:chExt cx="5104088" cy="1303206"/>
          </a:xfrm>
        </p:grpSpPr>
        <p:sp>
          <p:nvSpPr>
            <p:cNvPr id="17" name="object 2">
              <a:extLst>
                <a:ext uri="{FF2B5EF4-FFF2-40B4-BE49-F238E27FC236}">
                  <a16:creationId xmlns:a16="http://schemas.microsoft.com/office/drawing/2014/main" id="{0D18B9E9-4A22-7348-A2DA-626216A0D692}"/>
                </a:ext>
              </a:extLst>
            </p:cNvPr>
            <p:cNvSpPr/>
            <p:nvPr/>
          </p:nvSpPr>
          <p:spPr>
            <a:xfrm>
              <a:off x="268695" y="5248482"/>
              <a:ext cx="1291530" cy="130320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algn="l" defTabSz="457200" rtl="0" eaLnBrk="1" latinLnBrk="0" hangingPunct="1"/>
              <a:endParaRPr sz="1350" dirty="0"/>
            </a:p>
          </p:txBody>
        </p:sp>
        <p:sp>
          <p:nvSpPr>
            <p:cNvPr id="18" name="object 2">
              <a:extLst>
                <a:ext uri="{FF2B5EF4-FFF2-40B4-BE49-F238E27FC236}">
                  <a16:creationId xmlns:a16="http://schemas.microsoft.com/office/drawing/2014/main" id="{33D79B99-5C6A-7A4B-BAB2-AC2E96732A45}"/>
                </a:ext>
              </a:extLst>
            </p:cNvPr>
            <p:cNvSpPr/>
            <p:nvPr/>
          </p:nvSpPr>
          <p:spPr>
            <a:xfrm>
              <a:off x="4181211" y="5290097"/>
              <a:ext cx="1191572" cy="119833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algn="r" defTabSz="914400" rtl="1" eaLnBrk="1" latinLnBrk="0" hangingPunct="1"/>
              <a:endParaRPr sz="1350"/>
            </a:p>
          </p:txBody>
        </p:sp>
      </p:grpSp>
      <p:pic>
        <p:nvPicPr>
          <p:cNvPr id="21" name="Picture 20" descr="Graphical user interface, application&#10;&#10;Description automatically generated">
            <a:extLst>
              <a:ext uri="{FF2B5EF4-FFF2-40B4-BE49-F238E27FC236}">
                <a16:creationId xmlns:a16="http://schemas.microsoft.com/office/drawing/2014/main" id="{9BA1BC1F-80E0-5347-93A3-8BDB1C76B6A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53183" y="5667777"/>
            <a:ext cx="825258" cy="882686"/>
          </a:xfrm>
          <a:prstGeom prst="rect">
            <a:avLst/>
          </a:prstGeom>
        </p:spPr>
      </p:pic>
      <p:pic>
        <p:nvPicPr>
          <p:cNvPr id="22" name="Picture 21" descr="A red and white logo&#10;&#10;Description automatically generated with low confidence">
            <a:extLst>
              <a:ext uri="{FF2B5EF4-FFF2-40B4-BE49-F238E27FC236}">
                <a16:creationId xmlns:a16="http://schemas.microsoft.com/office/drawing/2014/main" id="{E2F6182C-FC4A-1B43-84F0-78CFA660D5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92500" y="5711103"/>
            <a:ext cx="768151" cy="799398"/>
          </a:xfrm>
          <a:prstGeom prst="rect">
            <a:avLst/>
          </a:prstGeom>
        </p:spPr>
      </p:pic>
      <p:sp>
        <p:nvSpPr>
          <p:cNvPr id="4" name="TextBox 3">
            <a:extLst>
              <a:ext uri="{FF2B5EF4-FFF2-40B4-BE49-F238E27FC236}">
                <a16:creationId xmlns:a16="http://schemas.microsoft.com/office/drawing/2014/main" id="{D24D36D9-4300-1F3E-A21F-E4130445794F}"/>
              </a:ext>
            </a:extLst>
          </p:cNvPr>
          <p:cNvSpPr txBox="1"/>
          <p:nvPr/>
        </p:nvSpPr>
        <p:spPr>
          <a:xfrm>
            <a:off x="832465" y="3548850"/>
            <a:ext cx="4692929" cy="1477328"/>
          </a:xfrm>
          <a:prstGeom prst="rect">
            <a:avLst/>
          </a:prstGeom>
          <a:noFill/>
        </p:spPr>
        <p:txBody>
          <a:bodyPr wrap="square">
            <a:spAutoFit/>
          </a:bodyPr>
          <a:lstStyle/>
          <a:p>
            <a:r>
              <a:rPr lang="en-GB" u="sng" dirty="0">
                <a:latin typeface="Raleway" pitchFamily="2" charset="77"/>
              </a:rPr>
              <a:t>Methodology: </a:t>
            </a:r>
          </a:p>
          <a:p>
            <a:pPr marL="285750" indent="-285750">
              <a:buFontTx/>
              <a:buChar char="-"/>
            </a:pPr>
            <a:r>
              <a:rPr lang="en-GB" dirty="0">
                <a:latin typeface="Raleway" pitchFamily="2" charset="77"/>
              </a:rPr>
              <a:t>Online questionnaire</a:t>
            </a:r>
          </a:p>
          <a:p>
            <a:pPr marL="285750" indent="-285750">
              <a:buFontTx/>
              <a:buChar char="-"/>
            </a:pPr>
            <a:r>
              <a:rPr lang="en-GB" dirty="0">
                <a:latin typeface="Raleway" pitchFamily="2" charset="77"/>
              </a:rPr>
              <a:t>Visits and Photos</a:t>
            </a:r>
          </a:p>
          <a:p>
            <a:pPr marL="285750" indent="-285750">
              <a:buFontTx/>
              <a:buChar char="-"/>
            </a:pPr>
            <a:r>
              <a:rPr lang="en-GB" dirty="0">
                <a:latin typeface="Raleway" pitchFamily="2" charset="77"/>
              </a:rPr>
              <a:t>Interviews with representative sample</a:t>
            </a:r>
          </a:p>
          <a:p>
            <a:pPr marL="285750" indent="-285750">
              <a:buFontTx/>
              <a:buChar char="-"/>
            </a:pPr>
            <a:r>
              <a:rPr lang="en-GB" dirty="0">
                <a:latin typeface="Raleway" pitchFamily="2" charset="77"/>
              </a:rPr>
              <a:t>Analysis and Recommendations</a:t>
            </a:r>
          </a:p>
        </p:txBody>
      </p:sp>
      <p:pic>
        <p:nvPicPr>
          <p:cNvPr id="6" name="Picture 5" descr="Graphical user interface, website&#10;&#10;Description automatically generated">
            <a:extLst>
              <a:ext uri="{FF2B5EF4-FFF2-40B4-BE49-F238E27FC236}">
                <a16:creationId xmlns:a16="http://schemas.microsoft.com/office/drawing/2014/main" id="{01615BA5-14D1-D5EA-7475-000C07F16ECE}"/>
              </a:ext>
            </a:extLst>
          </p:cNvPr>
          <p:cNvPicPr>
            <a:picLocks noChangeAspect="1"/>
          </p:cNvPicPr>
          <p:nvPr/>
        </p:nvPicPr>
        <p:blipFill rotWithShape="1">
          <a:blip r:embed="rId7"/>
          <a:srcRect l="3922" t="26003" b="18759"/>
          <a:stretch/>
        </p:blipFill>
        <p:spPr>
          <a:xfrm>
            <a:off x="6544316" y="1805029"/>
            <a:ext cx="4224233" cy="1517908"/>
          </a:xfrm>
          <a:prstGeom prst="rect">
            <a:avLst/>
          </a:prstGeom>
        </p:spPr>
      </p:pic>
      <p:pic>
        <p:nvPicPr>
          <p:cNvPr id="26" name="Picture 25" descr="Graphical user interface, website&#10;&#10;Description automatically generated">
            <a:extLst>
              <a:ext uri="{FF2B5EF4-FFF2-40B4-BE49-F238E27FC236}">
                <a16:creationId xmlns:a16="http://schemas.microsoft.com/office/drawing/2014/main" id="{EDA50808-C4B5-EF92-E076-E53F55D4E914}"/>
              </a:ext>
            </a:extLst>
          </p:cNvPr>
          <p:cNvPicPr>
            <a:picLocks noChangeAspect="1"/>
          </p:cNvPicPr>
          <p:nvPr/>
        </p:nvPicPr>
        <p:blipFill rotWithShape="1">
          <a:blip r:embed="rId8"/>
          <a:srcRect l="1992" t="25508" r="1930" b="14597"/>
          <a:stretch/>
        </p:blipFill>
        <p:spPr>
          <a:xfrm>
            <a:off x="8075486" y="3406312"/>
            <a:ext cx="3791639" cy="1477327"/>
          </a:xfrm>
          <a:prstGeom prst="rect">
            <a:avLst/>
          </a:prstGeom>
        </p:spPr>
      </p:pic>
      <p:pic>
        <p:nvPicPr>
          <p:cNvPr id="28" name="Picture 27" descr="Graphical user interface&#10;&#10;Description automatically generated with medium confidence">
            <a:extLst>
              <a:ext uri="{FF2B5EF4-FFF2-40B4-BE49-F238E27FC236}">
                <a16:creationId xmlns:a16="http://schemas.microsoft.com/office/drawing/2014/main" id="{4EE3ABB6-6B99-039C-470C-716DCEF62A26}"/>
              </a:ext>
            </a:extLst>
          </p:cNvPr>
          <p:cNvPicPr>
            <a:picLocks noChangeAspect="1"/>
          </p:cNvPicPr>
          <p:nvPr/>
        </p:nvPicPr>
        <p:blipFill rotWithShape="1">
          <a:blip r:embed="rId9"/>
          <a:srcRect l="5482" t="23628" r="992" b="13538"/>
          <a:stretch/>
        </p:blipFill>
        <p:spPr>
          <a:xfrm>
            <a:off x="6554591" y="4908824"/>
            <a:ext cx="3565453" cy="1497101"/>
          </a:xfrm>
          <a:prstGeom prst="rect">
            <a:avLst/>
          </a:prstGeom>
        </p:spPr>
      </p:pic>
    </p:spTree>
    <p:extLst>
      <p:ext uri="{BB962C8B-B14F-4D97-AF65-F5344CB8AC3E}">
        <p14:creationId xmlns:p14="http://schemas.microsoft.com/office/powerpoint/2010/main" val="29594381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81198B-1005-434C-A9A9-6981A47B69BA}"/>
              </a:ext>
            </a:extLst>
          </p:cNvPr>
          <p:cNvGrpSpPr/>
          <p:nvPr/>
        </p:nvGrpSpPr>
        <p:grpSpPr>
          <a:xfrm>
            <a:off x="-5031" y="-595"/>
            <a:ext cx="12197031" cy="6858595"/>
            <a:chOff x="-5031" y="-595"/>
            <a:chExt cx="12197031" cy="6858595"/>
          </a:xfrm>
        </p:grpSpPr>
        <p:grpSp>
          <p:nvGrpSpPr>
            <p:cNvPr id="11" name="Group 10">
              <a:extLst>
                <a:ext uri="{FF2B5EF4-FFF2-40B4-BE49-F238E27FC236}">
                  <a16:creationId xmlns:a16="http://schemas.microsoft.com/office/drawing/2014/main" id="{6A657C57-82BB-DA4E-A45F-717DF15F20B2}"/>
                </a:ext>
              </a:extLst>
            </p:cNvPr>
            <p:cNvGrpSpPr/>
            <p:nvPr/>
          </p:nvGrpSpPr>
          <p:grpSpPr>
            <a:xfrm>
              <a:off x="1571655" y="597057"/>
              <a:ext cx="9373155" cy="588110"/>
              <a:chOff x="1571655" y="6194286"/>
              <a:chExt cx="9373155" cy="588110"/>
            </a:xfrm>
          </p:grpSpPr>
          <p:pic>
            <p:nvPicPr>
              <p:cNvPr id="7" name="Picture 6">
                <a:extLst>
                  <a:ext uri="{FF2B5EF4-FFF2-40B4-BE49-F238E27FC236}">
                    <a16:creationId xmlns:a16="http://schemas.microsoft.com/office/drawing/2014/main" id="{D97A97DD-5E2D-004C-8A80-3EE1048B9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8" name="Rectangle 7">
                <a:extLst>
                  <a:ext uri="{FF2B5EF4-FFF2-40B4-BE49-F238E27FC236}">
                    <a16:creationId xmlns:a16="http://schemas.microsoft.com/office/drawing/2014/main" id="{F51E9AEF-FB02-3C4D-B612-292574392958}"/>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9" name="Rectangle 8">
                <a:extLst>
                  <a:ext uri="{FF2B5EF4-FFF2-40B4-BE49-F238E27FC236}">
                    <a16:creationId xmlns:a16="http://schemas.microsoft.com/office/drawing/2014/main" id="{3D1EC39C-7D4A-AB41-9ED8-8BB3D5FB7C40}"/>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10" name="Rectangle 9">
              <a:extLst>
                <a:ext uri="{FF2B5EF4-FFF2-40B4-BE49-F238E27FC236}">
                  <a16:creationId xmlns:a16="http://schemas.microsoft.com/office/drawing/2014/main" id="{F90BFD91-11F5-2748-9B25-1835695FB09E}"/>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2" name="Rectangle 11">
              <a:extLst>
                <a:ext uri="{FF2B5EF4-FFF2-40B4-BE49-F238E27FC236}">
                  <a16:creationId xmlns:a16="http://schemas.microsoft.com/office/drawing/2014/main" id="{03EDE823-CC9B-C048-A47F-087DAC7146D3}"/>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sp>
        <p:nvSpPr>
          <p:cNvPr id="21" name="TextBox 20">
            <a:extLst>
              <a:ext uri="{FF2B5EF4-FFF2-40B4-BE49-F238E27FC236}">
                <a16:creationId xmlns:a16="http://schemas.microsoft.com/office/drawing/2014/main" id="{BE787790-88BD-1E4C-8D05-9719D1E76260}"/>
              </a:ext>
            </a:extLst>
          </p:cNvPr>
          <p:cNvSpPr txBox="1"/>
          <p:nvPr/>
        </p:nvSpPr>
        <p:spPr>
          <a:xfrm>
            <a:off x="3188613" y="1262341"/>
            <a:ext cx="5702068" cy="461665"/>
          </a:xfrm>
          <a:prstGeom prst="rect">
            <a:avLst/>
          </a:prstGeom>
          <a:noFill/>
        </p:spPr>
        <p:txBody>
          <a:bodyPr wrap="square">
            <a:spAutoFit/>
          </a:bodyPr>
          <a:lstStyle/>
          <a:p>
            <a:pPr algn="ctr"/>
            <a:r>
              <a:rPr lang="en-US" sz="2400" b="1" i="0" dirty="0">
                <a:solidFill>
                  <a:srgbClr val="000000"/>
                </a:solidFill>
                <a:effectLst/>
                <a:latin typeface="Raleway" pitchFamily="2" charset="77"/>
              </a:rPr>
              <a:t>Digital Archive for Hassan Fathy</a:t>
            </a:r>
          </a:p>
        </p:txBody>
      </p:sp>
      <p:sp>
        <p:nvSpPr>
          <p:cNvPr id="22" name="TextBox 21">
            <a:extLst>
              <a:ext uri="{FF2B5EF4-FFF2-40B4-BE49-F238E27FC236}">
                <a16:creationId xmlns:a16="http://schemas.microsoft.com/office/drawing/2014/main" id="{C713761E-02D9-434B-951D-DCB05D65D298}"/>
              </a:ext>
            </a:extLst>
          </p:cNvPr>
          <p:cNvSpPr txBox="1"/>
          <p:nvPr/>
        </p:nvSpPr>
        <p:spPr>
          <a:xfrm>
            <a:off x="645459" y="2199497"/>
            <a:ext cx="5450541" cy="2246769"/>
          </a:xfrm>
          <a:prstGeom prst="rect">
            <a:avLst/>
          </a:prstGeom>
          <a:noFill/>
        </p:spPr>
        <p:txBody>
          <a:bodyPr wrap="square">
            <a:spAutoFit/>
          </a:bodyPr>
          <a:lstStyle/>
          <a:p>
            <a:r>
              <a:rPr lang="en-US" sz="1400" dirty="0">
                <a:latin typeface="Raleway" pitchFamily="2" charset="77"/>
              </a:rPr>
              <a:t>Hassan Fathy is a noted Egyptian architect who pioneered appropriate technology for building in Egypt, especially by working to reestablish the use of adobe and traditional mud construction as opposed to western building designs, material configurations, and lay-outs.</a:t>
            </a:r>
          </a:p>
          <a:p>
            <a:endParaRPr lang="en-US" sz="1400" dirty="0">
              <a:latin typeface="Raleway" pitchFamily="2" charset="77"/>
            </a:endParaRPr>
          </a:p>
          <a:p>
            <a:r>
              <a:rPr lang="en-US" sz="1400" dirty="0">
                <a:latin typeface="Raleway" pitchFamily="2" charset="77"/>
              </a:rPr>
              <a:t>Objectives: </a:t>
            </a:r>
          </a:p>
          <a:p>
            <a:r>
              <a:rPr lang="en-US" sz="1400" dirty="0">
                <a:latin typeface="Raleway" pitchFamily="2" charset="77"/>
              </a:rPr>
              <a:t>Digital archiving stores collections of digital information such as documents, video, pictures, </a:t>
            </a:r>
            <a:r>
              <a:rPr lang="en-US" sz="1400" dirty="0" err="1">
                <a:latin typeface="Raleway" pitchFamily="2" charset="77"/>
              </a:rPr>
              <a:t>etc</a:t>
            </a:r>
            <a:r>
              <a:rPr lang="en-US" sz="1400" dirty="0">
                <a:latin typeface="Raleway" pitchFamily="2" charset="77"/>
              </a:rPr>
              <a:t> in a digital format with the intention of providing long-term access to the information.</a:t>
            </a:r>
          </a:p>
        </p:txBody>
      </p:sp>
      <p:pic>
        <p:nvPicPr>
          <p:cNvPr id="2050" name="Picture 2" descr="Hassan Fathy | Architectuul">
            <a:extLst>
              <a:ext uri="{FF2B5EF4-FFF2-40B4-BE49-F238E27FC236}">
                <a16:creationId xmlns:a16="http://schemas.microsoft.com/office/drawing/2014/main" id="{3729ECBC-90CA-4846-9CDE-6FADC698D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29214" y="2136996"/>
            <a:ext cx="3017838" cy="384361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810CB8C-728D-A149-BA52-0557EAA65899}"/>
              </a:ext>
            </a:extLst>
          </p:cNvPr>
          <p:cNvGrpSpPr/>
          <p:nvPr/>
        </p:nvGrpSpPr>
        <p:grpSpPr>
          <a:xfrm>
            <a:off x="331840" y="5667777"/>
            <a:ext cx="1676675" cy="882686"/>
            <a:chOff x="331840" y="5667777"/>
            <a:chExt cx="1676675" cy="882686"/>
          </a:xfrm>
        </p:grpSpPr>
        <p:pic>
          <p:nvPicPr>
            <p:cNvPr id="25" name="Picture 2">
              <a:extLst>
                <a:ext uri="{FF2B5EF4-FFF2-40B4-BE49-F238E27FC236}">
                  <a16:creationId xmlns:a16="http://schemas.microsoft.com/office/drawing/2014/main" id="{8A459938-B9D2-124E-8949-C35B47B7627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34795" y="5714999"/>
              <a:ext cx="873720" cy="83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aphical user interface, application&#10;&#10;Description automatically generated">
              <a:extLst>
                <a:ext uri="{FF2B5EF4-FFF2-40B4-BE49-F238E27FC236}">
                  <a16:creationId xmlns:a16="http://schemas.microsoft.com/office/drawing/2014/main" id="{10462545-5175-0645-88D8-0A8B14950F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840" y="5667777"/>
              <a:ext cx="825258" cy="882686"/>
            </a:xfrm>
            <a:prstGeom prst="rect">
              <a:avLst/>
            </a:prstGeom>
          </p:spPr>
        </p:pic>
      </p:grpSp>
      <p:pic>
        <p:nvPicPr>
          <p:cNvPr id="14" name="Picture 13" descr="Text, letter&#10;&#10;Description automatically generated">
            <a:extLst>
              <a:ext uri="{FF2B5EF4-FFF2-40B4-BE49-F238E27FC236}">
                <a16:creationId xmlns:a16="http://schemas.microsoft.com/office/drawing/2014/main" id="{E8188489-FFFF-F544-858B-E2BB8D25DA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6130" y="2096654"/>
            <a:ext cx="1750240" cy="2395899"/>
          </a:xfrm>
          <a:prstGeom prst="rect">
            <a:avLst/>
          </a:prstGeom>
          <a:ln>
            <a:solidFill>
              <a:schemeClr val="accent1"/>
            </a:solidFill>
          </a:ln>
        </p:spPr>
      </p:pic>
      <p:pic>
        <p:nvPicPr>
          <p:cNvPr id="16" name="Picture 15" descr="Text, letter&#10;&#10;Description automatically generated">
            <a:extLst>
              <a:ext uri="{FF2B5EF4-FFF2-40B4-BE49-F238E27FC236}">
                <a16:creationId xmlns:a16="http://schemas.microsoft.com/office/drawing/2014/main" id="{49119464-2BF0-3C46-802F-BFD4B3798E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09679" y="3503558"/>
            <a:ext cx="2046655" cy="2973442"/>
          </a:xfrm>
          <a:prstGeom prst="rect">
            <a:avLst/>
          </a:prstGeom>
          <a:ln>
            <a:solidFill>
              <a:schemeClr val="accent1"/>
            </a:solidFill>
          </a:ln>
        </p:spPr>
      </p:pic>
      <p:sp>
        <p:nvSpPr>
          <p:cNvPr id="26" name="TextBox 25">
            <a:extLst>
              <a:ext uri="{FF2B5EF4-FFF2-40B4-BE49-F238E27FC236}">
                <a16:creationId xmlns:a16="http://schemas.microsoft.com/office/drawing/2014/main" id="{057B6A8B-1C9F-4F42-A835-F6FC74AC4B5F}"/>
              </a:ext>
            </a:extLst>
          </p:cNvPr>
          <p:cNvSpPr txBox="1"/>
          <p:nvPr/>
        </p:nvSpPr>
        <p:spPr>
          <a:xfrm>
            <a:off x="859995" y="4499757"/>
            <a:ext cx="4851795" cy="954107"/>
          </a:xfrm>
          <a:prstGeom prst="rect">
            <a:avLst/>
          </a:prstGeom>
          <a:noFill/>
        </p:spPr>
        <p:txBody>
          <a:bodyPr wrap="square">
            <a:spAutoFit/>
          </a:bodyPr>
          <a:lstStyle/>
          <a:p>
            <a:pPr marL="0" algn="l" defTabSz="914400" rtl="0" eaLnBrk="1" latinLnBrk="0" hangingPunct="1"/>
            <a:r>
              <a:rPr lang="en-US" sz="1400" u="sng" dirty="0">
                <a:latin typeface="Raleway" pitchFamily="2" charset="77"/>
              </a:rPr>
              <a:t>Interdisciplinary research team:</a:t>
            </a:r>
          </a:p>
          <a:p>
            <a:pPr marL="458788" indent="-107950" algn="l" defTabSz="914400" rtl="0" eaLnBrk="1" latinLnBrk="0" hangingPunct="1">
              <a:buFont typeface="Arial" panose="020B0604020202020204" pitchFamily="34" charset="0"/>
              <a:buChar char="•"/>
            </a:pPr>
            <a:r>
              <a:rPr lang="en-US" sz="1400" dirty="0">
                <a:latin typeface="Raleway" pitchFamily="2" charset="77"/>
              </a:rPr>
              <a:t>Architecture</a:t>
            </a:r>
          </a:p>
          <a:p>
            <a:pPr marL="458788" indent="-107950" algn="l" defTabSz="914400" rtl="0" eaLnBrk="1" latinLnBrk="0" hangingPunct="1">
              <a:buFont typeface="Arial" panose="020B0604020202020204" pitchFamily="34" charset="0"/>
              <a:buChar char="•"/>
            </a:pPr>
            <a:r>
              <a:rPr lang="en-US" sz="1400" dirty="0">
                <a:latin typeface="Raleway" pitchFamily="2" charset="77"/>
              </a:rPr>
              <a:t>Library</a:t>
            </a:r>
          </a:p>
          <a:p>
            <a:pPr marL="458788" indent="-107950">
              <a:buFont typeface="Arial" panose="020B0604020202020204" pitchFamily="34" charset="0"/>
              <a:buChar char="•"/>
            </a:pPr>
            <a:r>
              <a:rPr lang="en-US" sz="1400" dirty="0">
                <a:latin typeface="Raleway" pitchFamily="2" charset="77"/>
              </a:rPr>
              <a:t>SDGs Unit</a:t>
            </a:r>
          </a:p>
        </p:txBody>
      </p:sp>
      <p:sp>
        <p:nvSpPr>
          <p:cNvPr id="18" name="TextBox 17">
            <a:extLst>
              <a:ext uri="{FF2B5EF4-FFF2-40B4-BE49-F238E27FC236}">
                <a16:creationId xmlns:a16="http://schemas.microsoft.com/office/drawing/2014/main" id="{54A9824A-A930-DC4D-ACD9-4CD584C85923}"/>
              </a:ext>
            </a:extLst>
          </p:cNvPr>
          <p:cNvSpPr txBox="1"/>
          <p:nvPr/>
        </p:nvSpPr>
        <p:spPr>
          <a:xfrm>
            <a:off x="1339198" y="1650381"/>
            <a:ext cx="9513604" cy="369332"/>
          </a:xfrm>
          <a:prstGeom prst="rect">
            <a:avLst/>
          </a:prstGeom>
          <a:noFill/>
        </p:spPr>
        <p:txBody>
          <a:bodyPr wrap="square">
            <a:spAutoFit/>
          </a:bodyPr>
          <a:lstStyle/>
          <a:p>
            <a:pPr marL="0" marR="0" algn="ctr">
              <a:spcAft>
                <a:spcPts val="1500"/>
              </a:spcAft>
            </a:pPr>
            <a:r>
              <a:rPr lang="en-US" sz="1800" b="1" i="0" u="none" strike="noStrike" dirty="0" err="1">
                <a:solidFill>
                  <a:srgbClr val="333333"/>
                </a:solidFill>
                <a:effectLst/>
                <a:latin typeface="Raleway" pitchFamily="2" charset="77"/>
              </a:rPr>
              <a:t>Galala</a:t>
            </a:r>
            <a:r>
              <a:rPr lang="en-US" sz="1800" b="1" i="0" u="none" strike="noStrike" dirty="0">
                <a:solidFill>
                  <a:srgbClr val="333333"/>
                </a:solidFill>
                <a:effectLst/>
                <a:latin typeface="Raleway" pitchFamily="2" charset="77"/>
              </a:rPr>
              <a:t> University is hosting archive of Hassan Fathy and famous Egyptian Architects</a:t>
            </a:r>
            <a:endParaRPr lang="en-US" b="1" i="0" u="none" strike="noStrike" dirty="0">
              <a:solidFill>
                <a:srgbClr val="000000"/>
              </a:solidFill>
              <a:effectLst/>
              <a:latin typeface="Raleway" pitchFamily="2" charset="77"/>
            </a:endParaRPr>
          </a:p>
        </p:txBody>
      </p:sp>
      <p:sp>
        <p:nvSpPr>
          <p:cNvPr id="2" name="TextBox 1">
            <a:extLst>
              <a:ext uri="{FF2B5EF4-FFF2-40B4-BE49-F238E27FC236}">
                <a16:creationId xmlns:a16="http://schemas.microsoft.com/office/drawing/2014/main" id="{5C54BA82-2985-A1DB-2C51-20FA51EAC1B0}"/>
              </a:ext>
            </a:extLst>
          </p:cNvPr>
          <p:cNvSpPr txBox="1"/>
          <p:nvPr/>
        </p:nvSpPr>
        <p:spPr>
          <a:xfrm>
            <a:off x="2247900" y="5916020"/>
            <a:ext cx="3588152" cy="307777"/>
          </a:xfrm>
          <a:prstGeom prst="rect">
            <a:avLst/>
          </a:prstGeom>
          <a:noFill/>
        </p:spPr>
        <p:txBody>
          <a:bodyPr wrap="square" rtlCol="0">
            <a:spAutoFit/>
          </a:bodyPr>
          <a:lstStyle/>
          <a:p>
            <a:r>
              <a:rPr lang="en-US" sz="1400" b="1" dirty="0">
                <a:latin typeface="Raleway" pitchFamily="2" charset="77"/>
              </a:rPr>
              <a:t>Donated by Arch. Essam </a:t>
            </a:r>
            <a:r>
              <a:rPr lang="en-US" sz="1400" b="1" dirty="0" err="1">
                <a:latin typeface="Raleway" pitchFamily="2" charset="77"/>
              </a:rPr>
              <a:t>Safey</a:t>
            </a:r>
            <a:r>
              <a:rPr lang="en-US" sz="1400" b="1" dirty="0">
                <a:latin typeface="Raleway" pitchFamily="2" charset="77"/>
              </a:rPr>
              <a:t> </a:t>
            </a:r>
            <a:r>
              <a:rPr lang="en-US" sz="1400" b="1" dirty="0" err="1">
                <a:latin typeface="Raleway" pitchFamily="2" charset="77"/>
              </a:rPr>
              <a:t>Eldin</a:t>
            </a:r>
            <a:endParaRPr lang="en-US" sz="1400" b="1" dirty="0">
              <a:latin typeface="Raleway" pitchFamily="2" charset="77"/>
            </a:endParaRPr>
          </a:p>
        </p:txBody>
      </p:sp>
    </p:spTree>
    <p:extLst>
      <p:ext uri="{BB962C8B-B14F-4D97-AF65-F5344CB8AC3E}">
        <p14:creationId xmlns:p14="http://schemas.microsoft.com/office/powerpoint/2010/main" val="30956833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lan&#10;&#10;Description automatically generated">
            <a:extLst>
              <a:ext uri="{FF2B5EF4-FFF2-40B4-BE49-F238E27FC236}">
                <a16:creationId xmlns:a16="http://schemas.microsoft.com/office/drawing/2014/main" id="{4AE2CCE5-7900-A311-68E1-BDD3270DBF6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b="33095"/>
          <a:stretch/>
        </p:blipFill>
        <p:spPr>
          <a:xfrm>
            <a:off x="4761609" y="1238391"/>
            <a:ext cx="3201293" cy="4588329"/>
          </a:xfrm>
          <a:prstGeom prst="rect">
            <a:avLst/>
          </a:prstGeom>
        </p:spPr>
      </p:pic>
      <p:pic>
        <p:nvPicPr>
          <p:cNvPr id="7" name="Picture 6" descr="A poster of a building&#10;&#10;Description automatically generated">
            <a:extLst>
              <a:ext uri="{FF2B5EF4-FFF2-40B4-BE49-F238E27FC236}">
                <a16:creationId xmlns:a16="http://schemas.microsoft.com/office/drawing/2014/main" id="{90CCA4F4-3AD8-FE03-C292-1D84234C1DE4}"/>
              </a:ext>
            </a:extLst>
          </p:cNvPr>
          <p:cNvPicPr>
            <a:picLocks noChangeAspect="1"/>
          </p:cNvPicPr>
          <p:nvPr/>
        </p:nvPicPr>
        <p:blipFill rotWithShape="1">
          <a:blip r:embed="rId4"/>
          <a:srcRect b="33095"/>
          <a:stretch/>
        </p:blipFill>
        <p:spPr>
          <a:xfrm>
            <a:off x="8322043" y="1238391"/>
            <a:ext cx="3201292" cy="4588329"/>
          </a:xfrm>
          <a:prstGeom prst="rect">
            <a:avLst/>
          </a:prstGeom>
        </p:spPr>
      </p:pic>
      <p:sp>
        <p:nvSpPr>
          <p:cNvPr id="9" name="TextBox 8">
            <a:extLst>
              <a:ext uri="{FF2B5EF4-FFF2-40B4-BE49-F238E27FC236}">
                <a16:creationId xmlns:a16="http://schemas.microsoft.com/office/drawing/2014/main" id="{FB16ADCB-DD7A-D6E6-AECC-608CFE14015C}"/>
              </a:ext>
            </a:extLst>
          </p:cNvPr>
          <p:cNvSpPr txBox="1"/>
          <p:nvPr/>
        </p:nvSpPr>
        <p:spPr>
          <a:xfrm>
            <a:off x="665390" y="1544574"/>
            <a:ext cx="3361048" cy="461665"/>
          </a:xfrm>
          <a:prstGeom prst="rect">
            <a:avLst/>
          </a:prstGeom>
          <a:noFill/>
        </p:spPr>
        <p:txBody>
          <a:bodyPr wrap="square">
            <a:spAutoFit/>
          </a:bodyPr>
          <a:lstStyle/>
          <a:p>
            <a:pPr algn="ctr"/>
            <a:r>
              <a:rPr lang="en-US" sz="2400" b="1" dirty="0">
                <a:solidFill>
                  <a:srgbClr val="000000"/>
                </a:solidFill>
                <a:latin typeface="Raleway" pitchFamily="2" charset="77"/>
              </a:rPr>
              <a:t>Suez Public Library</a:t>
            </a:r>
            <a:endParaRPr lang="en-EG" sz="2400" b="1" dirty="0">
              <a:solidFill>
                <a:srgbClr val="000000"/>
              </a:solidFill>
              <a:latin typeface="Raleway" pitchFamily="2" charset="77"/>
            </a:endParaRPr>
          </a:p>
        </p:txBody>
      </p:sp>
      <p:sp>
        <p:nvSpPr>
          <p:cNvPr id="11" name="TextBox 10">
            <a:extLst>
              <a:ext uri="{FF2B5EF4-FFF2-40B4-BE49-F238E27FC236}">
                <a16:creationId xmlns:a16="http://schemas.microsoft.com/office/drawing/2014/main" id="{DF2B1A22-88CB-ED8E-9CC6-BA5C460FDEEE}"/>
              </a:ext>
            </a:extLst>
          </p:cNvPr>
          <p:cNvSpPr txBox="1"/>
          <p:nvPr/>
        </p:nvSpPr>
        <p:spPr>
          <a:xfrm>
            <a:off x="868052" y="2154481"/>
            <a:ext cx="3361048" cy="3545201"/>
          </a:xfrm>
          <a:prstGeom prst="rect">
            <a:avLst/>
          </a:prstGeom>
          <a:noFill/>
        </p:spPr>
        <p:txBody>
          <a:bodyPr wrap="square">
            <a:spAutoFit/>
          </a:bodyPr>
          <a:lstStyle/>
          <a:p>
            <a:pPr>
              <a:lnSpc>
                <a:spcPct val="115000"/>
              </a:lnSpc>
            </a:pPr>
            <a:r>
              <a:rPr lang="en-US" sz="1400" dirty="0">
                <a:solidFill>
                  <a:srgbClr val="000000"/>
                </a:solidFill>
                <a:effectLst/>
                <a:latin typeface="Calibri" panose="020F0502020204030204" pitchFamily="34" charset="0"/>
                <a:ea typeface="Times New Roman" panose="02020603050405020304" pitchFamily="18" charset="0"/>
              </a:rPr>
              <a:t>The city of Suez is a unique and vibrant seaport city situated in the Suez Canal governorate of Egypt. With a population of approximately 750,000 as of August 2018, Suez is an important cultural and economic hub on the north coast of the Gulf of Suez on the Red Sea.</a:t>
            </a:r>
            <a:endParaRPr lang="en-EG" sz="1400" dirty="0">
              <a:effectLst/>
              <a:latin typeface="Times New Roman" panose="02020603050405020304" pitchFamily="18" charset="0"/>
              <a:ea typeface="Times New Roman" panose="02020603050405020304" pitchFamily="18" charset="0"/>
            </a:endParaRPr>
          </a:p>
          <a:p>
            <a:pPr>
              <a:lnSpc>
                <a:spcPct val="115000"/>
              </a:lnSpc>
            </a:pPr>
            <a:r>
              <a:rPr lang="en-US" sz="1400" dirty="0">
                <a:solidFill>
                  <a:srgbClr val="000000"/>
                </a:solidFill>
                <a:effectLst/>
                <a:latin typeface="Calibri" panose="020F0502020204030204" pitchFamily="34" charset="0"/>
                <a:ea typeface="Times New Roman" panose="02020603050405020304" pitchFamily="18" charset="0"/>
              </a:rPr>
              <a:t>However, following the destruction of the old library due to fire, there is an urgent need for a new public library to serve the city's residents and visitors. This proposal outlines an architectural design for a new public library in Suez that is both functional and visually appealing.</a:t>
            </a:r>
            <a:endParaRPr lang="en-EG" sz="1400" dirty="0">
              <a:effectLst/>
              <a:latin typeface="Times New Roman" panose="02020603050405020304" pitchFamily="18" charset="0"/>
              <a:ea typeface="Times New Roman" panose="02020603050405020304" pitchFamily="18" charset="0"/>
            </a:endParaRPr>
          </a:p>
        </p:txBody>
      </p:sp>
      <p:grpSp>
        <p:nvGrpSpPr>
          <p:cNvPr id="13" name="Group 12">
            <a:extLst>
              <a:ext uri="{FF2B5EF4-FFF2-40B4-BE49-F238E27FC236}">
                <a16:creationId xmlns:a16="http://schemas.microsoft.com/office/drawing/2014/main" id="{C1CB2AC6-A068-A358-C56B-B1E3F1C7A4AE}"/>
              </a:ext>
            </a:extLst>
          </p:cNvPr>
          <p:cNvGrpSpPr/>
          <p:nvPr/>
        </p:nvGrpSpPr>
        <p:grpSpPr>
          <a:xfrm>
            <a:off x="-5031" y="-595"/>
            <a:ext cx="12197031" cy="6858595"/>
            <a:chOff x="-5031" y="-595"/>
            <a:chExt cx="12197031" cy="6858595"/>
          </a:xfrm>
        </p:grpSpPr>
        <p:grpSp>
          <p:nvGrpSpPr>
            <p:cNvPr id="14" name="Group 13">
              <a:extLst>
                <a:ext uri="{FF2B5EF4-FFF2-40B4-BE49-F238E27FC236}">
                  <a16:creationId xmlns:a16="http://schemas.microsoft.com/office/drawing/2014/main" id="{F8E95E14-E780-137D-5DA5-8F4B8A1AA2B3}"/>
                </a:ext>
              </a:extLst>
            </p:cNvPr>
            <p:cNvGrpSpPr/>
            <p:nvPr/>
          </p:nvGrpSpPr>
          <p:grpSpPr>
            <a:xfrm>
              <a:off x="1571655" y="597057"/>
              <a:ext cx="9373155" cy="588110"/>
              <a:chOff x="1571655" y="6194286"/>
              <a:chExt cx="9373155" cy="588110"/>
            </a:xfrm>
          </p:grpSpPr>
          <p:pic>
            <p:nvPicPr>
              <p:cNvPr id="17" name="Picture 16">
                <a:extLst>
                  <a:ext uri="{FF2B5EF4-FFF2-40B4-BE49-F238E27FC236}">
                    <a16:creationId xmlns:a16="http://schemas.microsoft.com/office/drawing/2014/main" id="{891B738A-3FE7-CC51-D4F1-D844A40540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18" name="Rectangle 17">
                <a:extLst>
                  <a:ext uri="{FF2B5EF4-FFF2-40B4-BE49-F238E27FC236}">
                    <a16:creationId xmlns:a16="http://schemas.microsoft.com/office/drawing/2014/main" id="{CC37B33A-6805-5253-4618-2C2CB3BE92A8}"/>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19" name="Rectangle 18">
                <a:extLst>
                  <a:ext uri="{FF2B5EF4-FFF2-40B4-BE49-F238E27FC236}">
                    <a16:creationId xmlns:a16="http://schemas.microsoft.com/office/drawing/2014/main" id="{39AE0146-0549-AC46-7D60-9001CAABB0DF}"/>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15" name="Rectangle 14">
              <a:extLst>
                <a:ext uri="{FF2B5EF4-FFF2-40B4-BE49-F238E27FC236}">
                  <a16:creationId xmlns:a16="http://schemas.microsoft.com/office/drawing/2014/main" id="{6485170F-F5CC-ACD1-BE30-2219759C0D72}"/>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6" name="Rectangle 15">
              <a:extLst>
                <a:ext uri="{FF2B5EF4-FFF2-40B4-BE49-F238E27FC236}">
                  <a16:creationId xmlns:a16="http://schemas.microsoft.com/office/drawing/2014/main" id="{CB7945D2-36E9-7A7A-1BD1-1CF9C7C0CB30}"/>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grpSp>
        <p:nvGrpSpPr>
          <p:cNvPr id="20" name="Group 19">
            <a:extLst>
              <a:ext uri="{FF2B5EF4-FFF2-40B4-BE49-F238E27FC236}">
                <a16:creationId xmlns:a16="http://schemas.microsoft.com/office/drawing/2014/main" id="{8EE8A13C-2E0B-E1B3-A080-01B3A6D41416}"/>
              </a:ext>
            </a:extLst>
          </p:cNvPr>
          <p:cNvGrpSpPr/>
          <p:nvPr/>
        </p:nvGrpSpPr>
        <p:grpSpPr>
          <a:xfrm>
            <a:off x="161519" y="5962981"/>
            <a:ext cx="5559858" cy="671187"/>
            <a:chOff x="-6270170" y="-1046308"/>
            <a:chExt cx="7882375" cy="951561"/>
          </a:xfrm>
        </p:grpSpPr>
        <p:pic>
          <p:nvPicPr>
            <p:cNvPr id="21" name="Picture 2">
              <a:extLst>
                <a:ext uri="{FF2B5EF4-FFF2-40B4-BE49-F238E27FC236}">
                  <a16:creationId xmlns:a16="http://schemas.microsoft.com/office/drawing/2014/main" id="{9F70A760-8894-4F2B-D026-63517B93121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6786" r="16594"/>
            <a:stretch/>
          </p:blipFill>
          <p:spPr bwMode="auto">
            <a:xfrm>
              <a:off x="-6270170" y="-1046308"/>
              <a:ext cx="4927036" cy="87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a:extLst>
                <a:ext uri="{FF2B5EF4-FFF2-40B4-BE49-F238E27FC236}">
                  <a16:creationId xmlns:a16="http://schemas.microsoft.com/office/drawing/2014/main" id="{201E5B84-068C-CB6E-BB34-5298ECA2B5A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50745" r="33046"/>
            <a:stretch/>
          </p:blipFill>
          <p:spPr bwMode="auto">
            <a:xfrm>
              <a:off x="-1313729" y="-1032012"/>
              <a:ext cx="957549"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a:extLst>
                <a:ext uri="{FF2B5EF4-FFF2-40B4-BE49-F238E27FC236}">
                  <a16:creationId xmlns:a16="http://schemas.microsoft.com/office/drawing/2014/main" id="{3FD02357-A2AD-F5D4-7FE5-70699BA07BC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60609"/>
            <a:stretch/>
          </p:blipFill>
          <p:spPr bwMode="auto">
            <a:xfrm>
              <a:off x="-314515" y="-1046308"/>
              <a:ext cx="1926720" cy="93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17488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A657C57-82BB-DA4E-A45F-717DF15F20B2}"/>
              </a:ext>
            </a:extLst>
          </p:cNvPr>
          <p:cNvGrpSpPr/>
          <p:nvPr/>
        </p:nvGrpSpPr>
        <p:grpSpPr>
          <a:xfrm>
            <a:off x="1571655" y="597057"/>
            <a:ext cx="9373155" cy="588110"/>
            <a:chOff x="1571655" y="6194286"/>
            <a:chExt cx="9373155" cy="588110"/>
          </a:xfrm>
        </p:grpSpPr>
        <p:pic>
          <p:nvPicPr>
            <p:cNvPr id="7" name="Picture 6">
              <a:extLst>
                <a:ext uri="{FF2B5EF4-FFF2-40B4-BE49-F238E27FC236}">
                  <a16:creationId xmlns:a16="http://schemas.microsoft.com/office/drawing/2014/main" id="{D97A97DD-5E2D-004C-8A80-3EE1048B9C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8" name="Rectangle 7">
              <a:extLst>
                <a:ext uri="{FF2B5EF4-FFF2-40B4-BE49-F238E27FC236}">
                  <a16:creationId xmlns:a16="http://schemas.microsoft.com/office/drawing/2014/main" id="{F51E9AEF-FB02-3C4D-B612-292574392958}"/>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9" name="Rectangle 8">
              <a:extLst>
                <a:ext uri="{FF2B5EF4-FFF2-40B4-BE49-F238E27FC236}">
                  <a16:creationId xmlns:a16="http://schemas.microsoft.com/office/drawing/2014/main" id="{3D1EC39C-7D4A-AB41-9ED8-8BB3D5FB7C40}"/>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10" name="Rectangle 9">
            <a:extLst>
              <a:ext uri="{FF2B5EF4-FFF2-40B4-BE49-F238E27FC236}">
                <a16:creationId xmlns:a16="http://schemas.microsoft.com/office/drawing/2014/main" id="{F90BFD91-11F5-2748-9B25-1835695FB09E}"/>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2" name="Rectangle 11">
            <a:extLst>
              <a:ext uri="{FF2B5EF4-FFF2-40B4-BE49-F238E27FC236}">
                <a16:creationId xmlns:a16="http://schemas.microsoft.com/office/drawing/2014/main" id="{23A7FE90-D2A2-564F-96E5-C4156E882E1B}"/>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5" name="TextBox 14">
            <a:extLst>
              <a:ext uri="{FF2B5EF4-FFF2-40B4-BE49-F238E27FC236}">
                <a16:creationId xmlns:a16="http://schemas.microsoft.com/office/drawing/2014/main" id="{D0CF6E4A-3F9B-5F40-ABDE-C3FA999AFD31}"/>
              </a:ext>
            </a:extLst>
          </p:cNvPr>
          <p:cNvSpPr txBox="1"/>
          <p:nvPr/>
        </p:nvSpPr>
        <p:spPr>
          <a:xfrm>
            <a:off x="2444419" y="1317564"/>
            <a:ext cx="7293099" cy="830997"/>
          </a:xfrm>
          <a:prstGeom prst="rect">
            <a:avLst/>
          </a:prstGeom>
          <a:noFill/>
        </p:spPr>
        <p:txBody>
          <a:bodyPr wrap="square">
            <a:spAutoFit/>
          </a:bodyPr>
          <a:lstStyle/>
          <a:p>
            <a:pPr algn="ctr"/>
            <a:r>
              <a:rPr lang="en-US" sz="2400" b="1" i="0" dirty="0">
                <a:solidFill>
                  <a:srgbClr val="23085A"/>
                </a:solidFill>
                <a:effectLst/>
                <a:latin typeface="Raleway" pitchFamily="2" charset="77"/>
              </a:rPr>
              <a:t>UK – Egypt Higher Education Climate Change Partnerships</a:t>
            </a:r>
          </a:p>
        </p:txBody>
      </p:sp>
      <p:pic>
        <p:nvPicPr>
          <p:cNvPr id="4098" name="Picture 2" descr="Home | Nottingham Trent University">
            <a:extLst>
              <a:ext uri="{FF2B5EF4-FFF2-40B4-BE49-F238E27FC236}">
                <a16:creationId xmlns:a16="http://schemas.microsoft.com/office/drawing/2014/main" id="{827336BF-5DCD-374B-8C7C-95FCA1779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8445" y="3776995"/>
            <a:ext cx="2096934" cy="6388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1B6707F-A1A7-4346-BFFB-6DBB672D2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3311" y="5075115"/>
            <a:ext cx="1811244" cy="5174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3C7ACF3-E885-C642-B24F-6346A6580EEB}"/>
              </a:ext>
            </a:extLst>
          </p:cNvPr>
          <p:cNvSpPr txBox="1"/>
          <p:nvPr/>
        </p:nvSpPr>
        <p:spPr>
          <a:xfrm>
            <a:off x="1671125" y="2202242"/>
            <a:ext cx="8851933" cy="1077218"/>
          </a:xfrm>
          <a:prstGeom prst="rect">
            <a:avLst/>
          </a:prstGeom>
          <a:noFill/>
        </p:spPr>
        <p:txBody>
          <a:bodyPr wrap="square">
            <a:spAutoFit/>
          </a:bodyPr>
          <a:lstStyle/>
          <a:p>
            <a:r>
              <a:rPr lang="en-US" dirty="0">
                <a:latin typeface="Raleway" pitchFamily="2" charset="77"/>
              </a:rPr>
              <a:t>Project Title:</a:t>
            </a:r>
          </a:p>
          <a:p>
            <a:endParaRPr lang="en-US" sz="1000" dirty="0">
              <a:latin typeface="Raleway" pitchFamily="2" charset="77"/>
            </a:endParaRPr>
          </a:p>
          <a:p>
            <a:pPr algn="ctr"/>
            <a:r>
              <a:rPr lang="en-US" b="1" dirty="0">
                <a:latin typeface="Raleway" pitchFamily="2" charset="77"/>
              </a:rPr>
              <a:t>Students as changemakers: Defining the remit of universities in fostering climate resilient communities in the context of the climate crisis</a:t>
            </a:r>
          </a:p>
        </p:txBody>
      </p:sp>
      <p:sp>
        <p:nvSpPr>
          <p:cNvPr id="21" name="TextBox 20">
            <a:extLst>
              <a:ext uri="{FF2B5EF4-FFF2-40B4-BE49-F238E27FC236}">
                <a16:creationId xmlns:a16="http://schemas.microsoft.com/office/drawing/2014/main" id="{D872B32F-5478-9F48-B051-C52C342C0818}"/>
              </a:ext>
            </a:extLst>
          </p:cNvPr>
          <p:cNvSpPr txBox="1"/>
          <p:nvPr/>
        </p:nvSpPr>
        <p:spPr>
          <a:xfrm>
            <a:off x="397768" y="3823102"/>
            <a:ext cx="6105378" cy="2031325"/>
          </a:xfrm>
          <a:prstGeom prst="rect">
            <a:avLst/>
          </a:prstGeom>
          <a:noFill/>
        </p:spPr>
        <p:txBody>
          <a:bodyPr wrap="square">
            <a:spAutoFit/>
          </a:bodyPr>
          <a:lstStyle/>
          <a:p>
            <a:r>
              <a:rPr lang="en-US" dirty="0">
                <a:latin typeface="Raleway" pitchFamily="2" charset="77"/>
              </a:rPr>
              <a:t>The project facilitates student-led consultation on the remit of universities in fostering climate resilient communities and economic development in the context of the climate crisis. It builds student leadership competencies and develops capacity within Egyptian HEIs to incorporate student voices on climate change, in advance of COP27 and beyond.</a:t>
            </a:r>
          </a:p>
        </p:txBody>
      </p:sp>
      <p:sp>
        <p:nvSpPr>
          <p:cNvPr id="18" name="TextBox 17">
            <a:extLst>
              <a:ext uri="{FF2B5EF4-FFF2-40B4-BE49-F238E27FC236}">
                <a16:creationId xmlns:a16="http://schemas.microsoft.com/office/drawing/2014/main" id="{59C521E8-6B80-4F4A-8F48-A8EDF16956DD}"/>
              </a:ext>
            </a:extLst>
          </p:cNvPr>
          <p:cNvSpPr txBox="1"/>
          <p:nvPr/>
        </p:nvSpPr>
        <p:spPr>
          <a:xfrm>
            <a:off x="6907237" y="3437232"/>
            <a:ext cx="1702191" cy="369332"/>
          </a:xfrm>
          <a:prstGeom prst="rect">
            <a:avLst/>
          </a:prstGeom>
          <a:noFill/>
        </p:spPr>
        <p:txBody>
          <a:bodyPr wrap="square" rtlCol="0">
            <a:spAutoFit/>
          </a:bodyPr>
          <a:lstStyle/>
          <a:p>
            <a:r>
              <a:rPr lang="en-US" dirty="0"/>
              <a:t>Partners:</a:t>
            </a:r>
          </a:p>
        </p:txBody>
      </p:sp>
      <p:sp>
        <p:nvSpPr>
          <p:cNvPr id="23" name="TextBox 22">
            <a:extLst>
              <a:ext uri="{FF2B5EF4-FFF2-40B4-BE49-F238E27FC236}">
                <a16:creationId xmlns:a16="http://schemas.microsoft.com/office/drawing/2014/main" id="{5D0CF2FB-8A02-144D-8FD1-3F2C201974BE}"/>
              </a:ext>
            </a:extLst>
          </p:cNvPr>
          <p:cNvSpPr txBox="1"/>
          <p:nvPr/>
        </p:nvSpPr>
        <p:spPr>
          <a:xfrm>
            <a:off x="6907237" y="4647439"/>
            <a:ext cx="1702191" cy="369332"/>
          </a:xfrm>
          <a:prstGeom prst="rect">
            <a:avLst/>
          </a:prstGeom>
          <a:noFill/>
        </p:spPr>
        <p:txBody>
          <a:bodyPr wrap="square" rtlCol="0">
            <a:spAutoFit/>
          </a:bodyPr>
          <a:lstStyle/>
          <a:p>
            <a:r>
              <a:rPr lang="en-US" dirty="0"/>
              <a:t>Funding:</a:t>
            </a:r>
          </a:p>
        </p:txBody>
      </p:sp>
      <p:grpSp>
        <p:nvGrpSpPr>
          <p:cNvPr id="2" name="Group 1">
            <a:extLst>
              <a:ext uri="{FF2B5EF4-FFF2-40B4-BE49-F238E27FC236}">
                <a16:creationId xmlns:a16="http://schemas.microsoft.com/office/drawing/2014/main" id="{D4104CE8-A53B-8F1D-97C5-D264031594B0}"/>
              </a:ext>
            </a:extLst>
          </p:cNvPr>
          <p:cNvGrpSpPr/>
          <p:nvPr/>
        </p:nvGrpSpPr>
        <p:grpSpPr>
          <a:xfrm>
            <a:off x="220837" y="5937601"/>
            <a:ext cx="10458827" cy="716046"/>
            <a:chOff x="-4270978" y="-1109906"/>
            <a:chExt cx="14827788" cy="1015159"/>
          </a:xfrm>
        </p:grpSpPr>
        <p:pic>
          <p:nvPicPr>
            <p:cNvPr id="3" name="Picture 2">
              <a:extLst>
                <a:ext uri="{FF2B5EF4-FFF2-40B4-BE49-F238E27FC236}">
                  <a16:creationId xmlns:a16="http://schemas.microsoft.com/office/drawing/2014/main" id="{75BE7DDA-D6D0-C306-C7EA-6F14F9443D7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3842"/>
            <a:stretch/>
          </p:blipFill>
          <p:spPr bwMode="auto">
            <a:xfrm>
              <a:off x="-4270978" y="-1109906"/>
              <a:ext cx="3908122"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254ED366-8A90-3725-A992-64C8C51000E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33830" y="-1032012"/>
              <a:ext cx="5907315"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6865625D-3336-F0F9-1886-A95B4125F74C}"/>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665496" y="-1046308"/>
              <a:ext cx="4891314" cy="93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9518109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A657C57-82BB-DA4E-A45F-717DF15F20B2}"/>
              </a:ext>
            </a:extLst>
          </p:cNvPr>
          <p:cNvGrpSpPr/>
          <p:nvPr/>
        </p:nvGrpSpPr>
        <p:grpSpPr>
          <a:xfrm>
            <a:off x="1571655" y="597057"/>
            <a:ext cx="9373155" cy="588110"/>
            <a:chOff x="1571655" y="6194286"/>
            <a:chExt cx="9373155" cy="588110"/>
          </a:xfrm>
        </p:grpSpPr>
        <p:pic>
          <p:nvPicPr>
            <p:cNvPr id="7" name="Picture 6">
              <a:extLst>
                <a:ext uri="{FF2B5EF4-FFF2-40B4-BE49-F238E27FC236}">
                  <a16:creationId xmlns:a16="http://schemas.microsoft.com/office/drawing/2014/main" id="{D97A97DD-5E2D-004C-8A80-3EE1048B9C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8" name="Rectangle 7">
              <a:extLst>
                <a:ext uri="{FF2B5EF4-FFF2-40B4-BE49-F238E27FC236}">
                  <a16:creationId xmlns:a16="http://schemas.microsoft.com/office/drawing/2014/main" id="{F51E9AEF-FB02-3C4D-B612-292574392958}"/>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9" name="Rectangle 8">
              <a:extLst>
                <a:ext uri="{FF2B5EF4-FFF2-40B4-BE49-F238E27FC236}">
                  <a16:creationId xmlns:a16="http://schemas.microsoft.com/office/drawing/2014/main" id="{3D1EC39C-7D4A-AB41-9ED8-8BB3D5FB7C40}"/>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10" name="Rectangle 9">
            <a:extLst>
              <a:ext uri="{FF2B5EF4-FFF2-40B4-BE49-F238E27FC236}">
                <a16:creationId xmlns:a16="http://schemas.microsoft.com/office/drawing/2014/main" id="{F90BFD91-11F5-2748-9B25-1835695FB09E}"/>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2" name="Rectangle 11">
            <a:extLst>
              <a:ext uri="{FF2B5EF4-FFF2-40B4-BE49-F238E27FC236}">
                <a16:creationId xmlns:a16="http://schemas.microsoft.com/office/drawing/2014/main" id="{23A7FE90-D2A2-564F-96E5-C4156E882E1B}"/>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5" name="TextBox 14">
            <a:extLst>
              <a:ext uri="{FF2B5EF4-FFF2-40B4-BE49-F238E27FC236}">
                <a16:creationId xmlns:a16="http://schemas.microsoft.com/office/drawing/2014/main" id="{D0CF6E4A-3F9B-5F40-ABDE-C3FA999AFD31}"/>
              </a:ext>
            </a:extLst>
          </p:cNvPr>
          <p:cNvSpPr txBox="1"/>
          <p:nvPr/>
        </p:nvSpPr>
        <p:spPr>
          <a:xfrm>
            <a:off x="2444419" y="1317564"/>
            <a:ext cx="7293099" cy="830997"/>
          </a:xfrm>
          <a:prstGeom prst="rect">
            <a:avLst/>
          </a:prstGeom>
          <a:noFill/>
        </p:spPr>
        <p:txBody>
          <a:bodyPr wrap="square">
            <a:spAutoFit/>
          </a:bodyPr>
          <a:lstStyle/>
          <a:p>
            <a:pPr algn="ctr"/>
            <a:r>
              <a:rPr lang="en-US" sz="2400" b="1" i="0" dirty="0">
                <a:solidFill>
                  <a:srgbClr val="23085A"/>
                </a:solidFill>
                <a:effectLst/>
                <a:latin typeface="Raleway" pitchFamily="2" charset="77"/>
              </a:rPr>
              <a:t>UK – Egypt Higher Education Climate Change Partnerships</a:t>
            </a:r>
          </a:p>
        </p:txBody>
      </p:sp>
      <p:pic>
        <p:nvPicPr>
          <p:cNvPr id="4100" name="Picture 4">
            <a:extLst>
              <a:ext uri="{FF2B5EF4-FFF2-40B4-BE49-F238E27FC236}">
                <a16:creationId xmlns:a16="http://schemas.microsoft.com/office/drawing/2014/main" id="{31B6707F-A1A7-4346-BFFB-6DBB672D2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3311" y="4801270"/>
            <a:ext cx="1989128" cy="56832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3C7ACF3-E885-C642-B24F-6346A6580EEB}"/>
              </a:ext>
            </a:extLst>
          </p:cNvPr>
          <p:cNvSpPr txBox="1"/>
          <p:nvPr/>
        </p:nvSpPr>
        <p:spPr>
          <a:xfrm>
            <a:off x="1671125" y="2202242"/>
            <a:ext cx="8851933" cy="646331"/>
          </a:xfrm>
          <a:prstGeom prst="rect">
            <a:avLst/>
          </a:prstGeom>
          <a:noFill/>
        </p:spPr>
        <p:txBody>
          <a:bodyPr wrap="square">
            <a:spAutoFit/>
          </a:bodyPr>
          <a:lstStyle/>
          <a:p>
            <a:r>
              <a:rPr lang="en-US" dirty="0">
                <a:latin typeface="Raleway" pitchFamily="2" charset="77"/>
              </a:rPr>
              <a:t>Project Title:</a:t>
            </a:r>
          </a:p>
          <a:p>
            <a:pPr algn="ctr"/>
            <a:r>
              <a:rPr lang="en-US" b="1" dirty="0">
                <a:latin typeface="Raleway" pitchFamily="2" charset="77"/>
              </a:rPr>
              <a:t>“Abbas Bazaar: Recovery Lab of Port Said” </a:t>
            </a:r>
          </a:p>
        </p:txBody>
      </p:sp>
      <p:sp>
        <p:nvSpPr>
          <p:cNvPr id="21" name="TextBox 20">
            <a:extLst>
              <a:ext uri="{FF2B5EF4-FFF2-40B4-BE49-F238E27FC236}">
                <a16:creationId xmlns:a16="http://schemas.microsoft.com/office/drawing/2014/main" id="{D872B32F-5478-9F48-B051-C52C342C0818}"/>
              </a:ext>
            </a:extLst>
          </p:cNvPr>
          <p:cNvSpPr txBox="1"/>
          <p:nvPr/>
        </p:nvSpPr>
        <p:spPr>
          <a:xfrm>
            <a:off x="397768" y="3282045"/>
            <a:ext cx="6105378" cy="2523768"/>
          </a:xfrm>
          <a:prstGeom prst="rect">
            <a:avLst/>
          </a:prstGeom>
          <a:noFill/>
        </p:spPr>
        <p:txBody>
          <a:bodyPr wrap="square">
            <a:spAutoFit/>
          </a:bodyPr>
          <a:lstStyle/>
          <a:p>
            <a:r>
              <a:rPr lang="en-US" sz="1400" dirty="0">
                <a:latin typeface="Raleway" pitchFamily="2" charset="77"/>
              </a:rPr>
              <a:t>The aim of the project is to activate the urban recovery process of Port-Said by employing urban conservation strategies in Abbas Bazaar and its immediate neighborhood as a catalyst. Therefore, the project offers twofold measures, one aspect of which is practice-oriented and produces immediate tangible results like physical restoration and urban analytical mappings and the other targets community development purposes such as empowerment and know-how transfer. Both aspects are in the </a:t>
            </a:r>
            <a:r>
              <a:rPr lang="en-US" sz="1400" dirty="0" err="1">
                <a:latin typeface="Raleway" pitchFamily="2" charset="77"/>
              </a:rPr>
              <a:t>favour</a:t>
            </a:r>
            <a:r>
              <a:rPr lang="en-US" sz="1400" dirty="0">
                <a:latin typeface="Raleway" pitchFamily="2" charset="77"/>
              </a:rPr>
              <a:t> of cultural heritage protection, social engagement, and economic development objectives. An interactive digital urban heritage platform will also be produced as the by product of the project.</a:t>
            </a:r>
          </a:p>
          <a:p>
            <a:endParaRPr lang="en-US" dirty="0">
              <a:latin typeface="Raleway" pitchFamily="2" charset="77"/>
            </a:endParaRPr>
          </a:p>
        </p:txBody>
      </p:sp>
      <p:sp>
        <p:nvSpPr>
          <p:cNvPr id="18" name="TextBox 17">
            <a:extLst>
              <a:ext uri="{FF2B5EF4-FFF2-40B4-BE49-F238E27FC236}">
                <a16:creationId xmlns:a16="http://schemas.microsoft.com/office/drawing/2014/main" id="{59C521E8-6B80-4F4A-8F48-A8EDF16956DD}"/>
              </a:ext>
            </a:extLst>
          </p:cNvPr>
          <p:cNvSpPr txBox="1"/>
          <p:nvPr/>
        </p:nvSpPr>
        <p:spPr>
          <a:xfrm>
            <a:off x="6907237" y="3331376"/>
            <a:ext cx="1702191" cy="369332"/>
          </a:xfrm>
          <a:prstGeom prst="rect">
            <a:avLst/>
          </a:prstGeom>
          <a:noFill/>
        </p:spPr>
        <p:txBody>
          <a:bodyPr wrap="square" rtlCol="0">
            <a:spAutoFit/>
          </a:bodyPr>
          <a:lstStyle/>
          <a:p>
            <a:r>
              <a:rPr lang="en-US" dirty="0"/>
              <a:t>Partners:</a:t>
            </a:r>
          </a:p>
        </p:txBody>
      </p:sp>
      <p:sp>
        <p:nvSpPr>
          <p:cNvPr id="23" name="TextBox 22">
            <a:extLst>
              <a:ext uri="{FF2B5EF4-FFF2-40B4-BE49-F238E27FC236}">
                <a16:creationId xmlns:a16="http://schemas.microsoft.com/office/drawing/2014/main" id="{5D0CF2FB-8A02-144D-8FD1-3F2C201974BE}"/>
              </a:ext>
            </a:extLst>
          </p:cNvPr>
          <p:cNvSpPr txBox="1"/>
          <p:nvPr/>
        </p:nvSpPr>
        <p:spPr>
          <a:xfrm>
            <a:off x="6907237" y="4391520"/>
            <a:ext cx="1702191" cy="369332"/>
          </a:xfrm>
          <a:prstGeom prst="rect">
            <a:avLst/>
          </a:prstGeom>
          <a:noFill/>
        </p:spPr>
        <p:txBody>
          <a:bodyPr wrap="square" rtlCol="0">
            <a:spAutoFit/>
          </a:bodyPr>
          <a:lstStyle/>
          <a:p>
            <a:r>
              <a:rPr lang="en-US" dirty="0"/>
              <a:t>Funding:</a:t>
            </a:r>
          </a:p>
        </p:txBody>
      </p:sp>
      <p:pic>
        <p:nvPicPr>
          <p:cNvPr id="1026" name="Picture 2" descr="Brandenburg University of Technology - Wikipedia">
            <a:extLst>
              <a:ext uri="{FF2B5EF4-FFF2-40B4-BE49-F238E27FC236}">
                <a16:creationId xmlns:a16="http://schemas.microsoft.com/office/drawing/2014/main" id="{97CCB6E4-8C06-15D0-0A46-E79F487A96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2111"/>
          <a:stretch/>
        </p:blipFill>
        <p:spPr bwMode="auto">
          <a:xfrm>
            <a:off x="7598352" y="3763257"/>
            <a:ext cx="1450854" cy="5164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randenburg University of Technology - Wikipedia">
            <a:extLst>
              <a:ext uri="{FF2B5EF4-FFF2-40B4-BE49-F238E27FC236}">
                <a16:creationId xmlns:a16="http://schemas.microsoft.com/office/drawing/2014/main" id="{0F9ADDD7-4931-2342-5464-F92219E8AF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026"/>
          <a:stretch/>
        </p:blipFill>
        <p:spPr bwMode="auto">
          <a:xfrm>
            <a:off x="8925744" y="3810051"/>
            <a:ext cx="1218668" cy="4436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1C07E3E-109A-42CB-8914-B5D8C6F262B6}"/>
              </a:ext>
            </a:extLst>
          </p:cNvPr>
          <p:cNvGrpSpPr/>
          <p:nvPr/>
        </p:nvGrpSpPr>
        <p:grpSpPr>
          <a:xfrm>
            <a:off x="161518" y="5760954"/>
            <a:ext cx="11868964" cy="716046"/>
            <a:chOff x="-6270171" y="-1109906"/>
            <a:chExt cx="16826981" cy="1015159"/>
          </a:xfrm>
        </p:grpSpPr>
        <p:pic>
          <p:nvPicPr>
            <p:cNvPr id="4" name="Picture 2">
              <a:extLst>
                <a:ext uri="{FF2B5EF4-FFF2-40B4-BE49-F238E27FC236}">
                  <a16:creationId xmlns:a16="http://schemas.microsoft.com/office/drawing/2014/main" id="{43992579-0FBD-EE7E-0C4D-FD739FE4631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70171" y="-1109906"/>
              <a:ext cx="5907314"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3DBF9B46-9D9E-3574-16B0-D07C6057DFC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33829" y="-1032012"/>
              <a:ext cx="5907314"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2A4AA538-6DC4-3C29-6693-3C8E3A4E95E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665496" y="-1046308"/>
              <a:ext cx="4891314" cy="93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757235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A57278D-B2BA-9378-5149-E99C39098B42}"/>
              </a:ext>
            </a:extLst>
          </p:cNvPr>
          <p:cNvGrpSpPr/>
          <p:nvPr/>
        </p:nvGrpSpPr>
        <p:grpSpPr>
          <a:xfrm>
            <a:off x="1571655" y="597057"/>
            <a:ext cx="9373155" cy="588110"/>
            <a:chOff x="1571655" y="6194286"/>
            <a:chExt cx="9373155" cy="588110"/>
          </a:xfrm>
        </p:grpSpPr>
        <p:pic>
          <p:nvPicPr>
            <p:cNvPr id="5" name="Picture 4">
              <a:extLst>
                <a:ext uri="{FF2B5EF4-FFF2-40B4-BE49-F238E27FC236}">
                  <a16:creationId xmlns:a16="http://schemas.microsoft.com/office/drawing/2014/main" id="{2E745B74-E80A-B9FD-DD3A-D43E45712B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6" name="Rectangle 5">
              <a:extLst>
                <a:ext uri="{FF2B5EF4-FFF2-40B4-BE49-F238E27FC236}">
                  <a16:creationId xmlns:a16="http://schemas.microsoft.com/office/drawing/2014/main" id="{3DF802E1-63EE-A037-C0F0-D709ECD4B89D}"/>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7" name="Rectangle 6">
              <a:extLst>
                <a:ext uri="{FF2B5EF4-FFF2-40B4-BE49-F238E27FC236}">
                  <a16:creationId xmlns:a16="http://schemas.microsoft.com/office/drawing/2014/main" id="{9EA97D15-1C82-E9CD-5A40-0ED5E38D3017}"/>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8" name="Rectangle 7">
            <a:extLst>
              <a:ext uri="{FF2B5EF4-FFF2-40B4-BE49-F238E27FC236}">
                <a16:creationId xmlns:a16="http://schemas.microsoft.com/office/drawing/2014/main" id="{52D5C752-FEDF-E498-7CC6-6BFAE4C0601A}"/>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9" name="Rectangle 8">
            <a:extLst>
              <a:ext uri="{FF2B5EF4-FFF2-40B4-BE49-F238E27FC236}">
                <a16:creationId xmlns:a16="http://schemas.microsoft.com/office/drawing/2014/main" id="{9A799B11-2FF0-2857-9C0F-FE4AC4E4DEF5}"/>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nvGrpSpPr>
          <p:cNvPr id="10" name="Group 9">
            <a:extLst>
              <a:ext uri="{FF2B5EF4-FFF2-40B4-BE49-F238E27FC236}">
                <a16:creationId xmlns:a16="http://schemas.microsoft.com/office/drawing/2014/main" id="{C5C8CD93-B156-C55E-4F36-3C71114C3700}"/>
              </a:ext>
            </a:extLst>
          </p:cNvPr>
          <p:cNvGrpSpPr/>
          <p:nvPr/>
        </p:nvGrpSpPr>
        <p:grpSpPr>
          <a:xfrm>
            <a:off x="161518" y="5897434"/>
            <a:ext cx="11868964" cy="716046"/>
            <a:chOff x="-6270171" y="-1109906"/>
            <a:chExt cx="16826981" cy="1015159"/>
          </a:xfrm>
        </p:grpSpPr>
        <p:pic>
          <p:nvPicPr>
            <p:cNvPr id="11" name="Picture 2">
              <a:extLst>
                <a:ext uri="{FF2B5EF4-FFF2-40B4-BE49-F238E27FC236}">
                  <a16:creationId xmlns:a16="http://schemas.microsoft.com/office/drawing/2014/main" id="{C999BE81-3CE1-E926-99BE-1DFFBEFD55A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70171" y="-1109906"/>
              <a:ext cx="5907314"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4D1279F5-6A18-E0F2-3897-1965BB4F729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3829" y="-1032012"/>
              <a:ext cx="5907314"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30E00491-A38D-1448-DC26-9178F545AED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65496" y="-1046308"/>
              <a:ext cx="4891314" cy="93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a:extLst>
              <a:ext uri="{FF2B5EF4-FFF2-40B4-BE49-F238E27FC236}">
                <a16:creationId xmlns:a16="http://schemas.microsoft.com/office/drawing/2014/main" id="{F413C511-1159-5ED9-A32C-E13F93D42247}"/>
              </a:ext>
            </a:extLst>
          </p:cNvPr>
          <p:cNvPicPr>
            <a:picLocks noChangeAspect="1"/>
          </p:cNvPicPr>
          <p:nvPr/>
        </p:nvPicPr>
        <p:blipFill rotWithShape="1">
          <a:blip r:embed="rId6"/>
          <a:srcRect l="1092" t="5589" r="17308" b="3438"/>
          <a:stretch/>
        </p:blipFill>
        <p:spPr>
          <a:xfrm>
            <a:off x="270007" y="1249517"/>
            <a:ext cx="7882102" cy="4449282"/>
          </a:xfrm>
          <a:prstGeom prst="rect">
            <a:avLst/>
          </a:prstGeom>
        </p:spPr>
      </p:pic>
      <p:pic>
        <p:nvPicPr>
          <p:cNvPr id="15" name="Picture 14">
            <a:extLst>
              <a:ext uri="{FF2B5EF4-FFF2-40B4-BE49-F238E27FC236}">
                <a16:creationId xmlns:a16="http://schemas.microsoft.com/office/drawing/2014/main" id="{87928CCA-100E-33DA-4014-C4809DB613AB}"/>
              </a:ext>
            </a:extLst>
          </p:cNvPr>
          <p:cNvPicPr>
            <a:picLocks noChangeAspect="1"/>
          </p:cNvPicPr>
          <p:nvPr/>
        </p:nvPicPr>
        <p:blipFill>
          <a:blip r:embed="rId7"/>
          <a:stretch>
            <a:fillRect/>
          </a:stretch>
        </p:blipFill>
        <p:spPr>
          <a:xfrm>
            <a:off x="8466872" y="1185167"/>
            <a:ext cx="2977578" cy="4487071"/>
          </a:xfrm>
          <a:prstGeom prst="rect">
            <a:avLst/>
          </a:prstGeom>
        </p:spPr>
      </p:pic>
    </p:spTree>
    <p:extLst>
      <p:ext uri="{BB962C8B-B14F-4D97-AF65-F5344CB8AC3E}">
        <p14:creationId xmlns:p14="http://schemas.microsoft.com/office/powerpoint/2010/main" val="3250713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74146-4BA0-37EF-56FD-D00F7848D8E5}"/>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BEC76C42-38DB-8AAA-2BD6-586241D97463}"/>
              </a:ext>
            </a:extLst>
          </p:cNvPr>
          <p:cNvGrpSpPr/>
          <p:nvPr/>
        </p:nvGrpSpPr>
        <p:grpSpPr>
          <a:xfrm>
            <a:off x="1571655" y="597057"/>
            <a:ext cx="9373155" cy="588110"/>
            <a:chOff x="1571655" y="6194286"/>
            <a:chExt cx="9373155" cy="588110"/>
          </a:xfrm>
        </p:grpSpPr>
        <p:pic>
          <p:nvPicPr>
            <p:cNvPr id="7" name="Picture 6">
              <a:extLst>
                <a:ext uri="{FF2B5EF4-FFF2-40B4-BE49-F238E27FC236}">
                  <a16:creationId xmlns:a16="http://schemas.microsoft.com/office/drawing/2014/main" id="{91340EED-8240-DA9C-18CE-2BCBDD8C50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0636" y="6194286"/>
              <a:ext cx="560666" cy="560666"/>
            </a:xfrm>
            <a:prstGeom prst="rect">
              <a:avLst/>
            </a:prstGeom>
          </p:spPr>
        </p:pic>
        <p:sp>
          <p:nvSpPr>
            <p:cNvPr id="8" name="Rectangle 7">
              <a:extLst>
                <a:ext uri="{FF2B5EF4-FFF2-40B4-BE49-F238E27FC236}">
                  <a16:creationId xmlns:a16="http://schemas.microsoft.com/office/drawing/2014/main" id="{E37A0DAC-01F5-D8A8-4EB9-20E52991B4DA}"/>
                </a:ext>
              </a:extLst>
            </p:cNvPr>
            <p:cNvSpPr/>
            <p:nvPr/>
          </p:nvSpPr>
          <p:spPr>
            <a:xfrm>
              <a:off x="1571655" y="6447175"/>
              <a:ext cx="4160113" cy="307777"/>
            </a:xfrm>
            <a:prstGeom prst="rect">
              <a:avLst/>
            </a:prstGeom>
          </p:spPr>
          <p:txBody>
            <a:bodyPr wrap="none">
              <a:spAutoFit/>
            </a:bodyPr>
            <a:lstStyle/>
            <a:p>
              <a:r>
                <a:rPr lang="en-EG" sz="1400" spc="1000" dirty="0">
                  <a:solidFill>
                    <a:srgbClr val="162BC6"/>
                  </a:solidFill>
                  <a:latin typeface="Raleway" pitchFamily="2" charset="77"/>
                </a:rPr>
                <a:t>GALALA UNIVERSITY</a:t>
              </a:r>
              <a:endParaRPr lang="en-EG" sz="1400" spc="1000" dirty="0">
                <a:solidFill>
                  <a:srgbClr val="162BC6"/>
                </a:solidFill>
              </a:endParaRPr>
            </a:p>
          </p:txBody>
        </p:sp>
        <p:sp>
          <p:nvSpPr>
            <p:cNvPr id="9" name="Rectangle 8">
              <a:extLst>
                <a:ext uri="{FF2B5EF4-FFF2-40B4-BE49-F238E27FC236}">
                  <a16:creationId xmlns:a16="http://schemas.microsoft.com/office/drawing/2014/main" id="{12C95EBF-3D36-16B7-6B75-81573E1A5E95}"/>
                </a:ext>
              </a:extLst>
            </p:cNvPr>
            <p:cNvSpPr/>
            <p:nvPr/>
          </p:nvSpPr>
          <p:spPr>
            <a:xfrm>
              <a:off x="6720577" y="6474619"/>
              <a:ext cx="4224233" cy="307777"/>
            </a:xfrm>
            <a:prstGeom prst="rect">
              <a:avLst/>
            </a:prstGeom>
          </p:spPr>
          <p:txBody>
            <a:bodyPr wrap="none">
              <a:spAutoFit/>
            </a:bodyPr>
            <a:lstStyle/>
            <a:p>
              <a:r>
                <a:rPr lang="en-EG" sz="1400" spc="600" dirty="0">
                  <a:solidFill>
                    <a:srgbClr val="162BC6"/>
                  </a:solidFill>
                  <a:latin typeface="Raleway" pitchFamily="2" charset="77"/>
                </a:rPr>
                <a:t>THE FUTURE STARTS HERE</a:t>
              </a:r>
              <a:endParaRPr lang="en-EG" sz="1400" spc="600" dirty="0">
                <a:solidFill>
                  <a:srgbClr val="162BC6"/>
                </a:solidFill>
              </a:endParaRPr>
            </a:p>
          </p:txBody>
        </p:sp>
      </p:grpSp>
      <p:sp>
        <p:nvSpPr>
          <p:cNvPr id="10" name="Rectangle 9">
            <a:extLst>
              <a:ext uri="{FF2B5EF4-FFF2-40B4-BE49-F238E27FC236}">
                <a16:creationId xmlns:a16="http://schemas.microsoft.com/office/drawing/2014/main" id="{5CA83154-3559-3376-146F-850CD2AA4060}"/>
              </a:ext>
            </a:extLst>
          </p:cNvPr>
          <p:cNvSpPr/>
          <p:nvPr/>
        </p:nvSpPr>
        <p:spPr>
          <a:xfrm>
            <a:off x="-5031" y="-595"/>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sp>
        <p:nvSpPr>
          <p:cNvPr id="12" name="Rectangle 11">
            <a:extLst>
              <a:ext uri="{FF2B5EF4-FFF2-40B4-BE49-F238E27FC236}">
                <a16:creationId xmlns:a16="http://schemas.microsoft.com/office/drawing/2014/main" id="{7822D127-5C19-CDCC-CE0B-B5A47F066DC5}"/>
              </a:ext>
            </a:extLst>
          </p:cNvPr>
          <p:cNvSpPr/>
          <p:nvPr/>
        </p:nvSpPr>
        <p:spPr>
          <a:xfrm>
            <a:off x="0" y="6685954"/>
            <a:ext cx="12192000" cy="172046"/>
          </a:xfrm>
          <a:prstGeom prst="rect">
            <a:avLst/>
          </a:prstGeom>
          <a:solidFill>
            <a:srgbClr val="3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pic>
        <p:nvPicPr>
          <p:cNvPr id="14" name="Picture 13" descr="A yellow poster with text and images&#10;&#10;Description automatically generated">
            <a:extLst>
              <a:ext uri="{FF2B5EF4-FFF2-40B4-BE49-F238E27FC236}">
                <a16:creationId xmlns:a16="http://schemas.microsoft.com/office/drawing/2014/main" id="{095C19CA-0101-1C70-BE1D-1EAE6DAE807A}"/>
              </a:ext>
            </a:extLst>
          </p:cNvPr>
          <p:cNvPicPr>
            <a:picLocks noChangeAspect="1"/>
          </p:cNvPicPr>
          <p:nvPr/>
        </p:nvPicPr>
        <p:blipFill rotWithShape="1">
          <a:blip r:embed="rId3"/>
          <a:srcRect t="3802" r="51442"/>
          <a:stretch/>
        </p:blipFill>
        <p:spPr>
          <a:xfrm>
            <a:off x="289176" y="1421620"/>
            <a:ext cx="2109640" cy="4179366"/>
          </a:xfrm>
          <a:prstGeom prst="rect">
            <a:avLst/>
          </a:prstGeom>
        </p:spPr>
      </p:pic>
      <p:grpSp>
        <p:nvGrpSpPr>
          <p:cNvPr id="2" name="Group 1">
            <a:extLst>
              <a:ext uri="{FF2B5EF4-FFF2-40B4-BE49-F238E27FC236}">
                <a16:creationId xmlns:a16="http://schemas.microsoft.com/office/drawing/2014/main" id="{6869E762-7EA1-D550-7B39-0EFF0C30F05B}"/>
              </a:ext>
            </a:extLst>
          </p:cNvPr>
          <p:cNvGrpSpPr/>
          <p:nvPr/>
        </p:nvGrpSpPr>
        <p:grpSpPr>
          <a:xfrm>
            <a:off x="161518" y="5760954"/>
            <a:ext cx="4865039" cy="716046"/>
            <a:chOff x="-6270171" y="-1109906"/>
            <a:chExt cx="6897308" cy="1015159"/>
          </a:xfrm>
        </p:grpSpPr>
        <p:pic>
          <p:nvPicPr>
            <p:cNvPr id="3" name="Picture 2">
              <a:extLst>
                <a:ext uri="{FF2B5EF4-FFF2-40B4-BE49-F238E27FC236}">
                  <a16:creationId xmlns:a16="http://schemas.microsoft.com/office/drawing/2014/main" id="{17A7D21A-A780-00B7-7DEF-C4AC107A9E2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83926"/>
            <a:stretch/>
          </p:blipFill>
          <p:spPr bwMode="auto">
            <a:xfrm>
              <a:off x="-6270171" y="-1109906"/>
              <a:ext cx="949531"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2D5E6BCB-541C-5FD6-42E4-2B19081DF78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7044" r="66807"/>
            <a:stretch/>
          </p:blipFill>
          <p:spPr bwMode="auto">
            <a:xfrm>
              <a:off x="-3271825" y="-1032012"/>
              <a:ext cx="953962"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A3802940-B846-84B8-8074-7A8A40C68B8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60394"/>
            <a:stretch/>
          </p:blipFill>
          <p:spPr bwMode="auto">
            <a:xfrm>
              <a:off x="-1310105" y="-1046308"/>
              <a:ext cx="1937242" cy="93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id="{F5925877-54A0-3C89-C899-95D5C09BB38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0105" r="32795"/>
            <a:stretch/>
          </p:blipFill>
          <p:spPr bwMode="auto">
            <a:xfrm>
              <a:off x="-2320264" y="-1032012"/>
              <a:ext cx="1010159"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5C8444E6-84FF-6A13-1A28-20B646C82C5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0409" r="16665"/>
            <a:stretch/>
          </p:blipFill>
          <p:spPr bwMode="auto">
            <a:xfrm>
              <a:off x="-5243494" y="-1109906"/>
              <a:ext cx="1945030" cy="9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descr="A yellow poster with text and images&#10;&#10;Description automatically generated">
            <a:extLst>
              <a:ext uri="{FF2B5EF4-FFF2-40B4-BE49-F238E27FC236}">
                <a16:creationId xmlns:a16="http://schemas.microsoft.com/office/drawing/2014/main" id="{42661EA0-D8E9-90F5-77CE-E681D4AB3602}"/>
              </a:ext>
            </a:extLst>
          </p:cNvPr>
          <p:cNvPicPr>
            <a:picLocks noChangeAspect="1"/>
          </p:cNvPicPr>
          <p:nvPr/>
        </p:nvPicPr>
        <p:blipFill rotWithShape="1">
          <a:blip r:embed="rId3"/>
          <a:srcRect l="50307" t="32308" r="4046" b="27088"/>
          <a:stretch/>
        </p:blipFill>
        <p:spPr>
          <a:xfrm>
            <a:off x="2555436" y="1421620"/>
            <a:ext cx="3750824" cy="3233507"/>
          </a:xfrm>
          <a:prstGeom prst="rect">
            <a:avLst/>
          </a:prstGeom>
        </p:spPr>
      </p:pic>
      <p:pic>
        <p:nvPicPr>
          <p:cNvPr id="13" name="Picture 12" descr="A yellow poster with text and images&#10;&#10;Description automatically generated">
            <a:extLst>
              <a:ext uri="{FF2B5EF4-FFF2-40B4-BE49-F238E27FC236}">
                <a16:creationId xmlns:a16="http://schemas.microsoft.com/office/drawing/2014/main" id="{6A7622F1-839B-1894-C349-25DB8EE9A6C9}"/>
              </a:ext>
            </a:extLst>
          </p:cNvPr>
          <p:cNvPicPr>
            <a:picLocks noChangeAspect="1"/>
          </p:cNvPicPr>
          <p:nvPr/>
        </p:nvPicPr>
        <p:blipFill rotWithShape="1">
          <a:blip r:embed="rId3"/>
          <a:srcRect l="73432" t="2162" r="5248" b="81366"/>
          <a:stretch/>
        </p:blipFill>
        <p:spPr>
          <a:xfrm>
            <a:off x="6306260" y="4702478"/>
            <a:ext cx="1288709" cy="995616"/>
          </a:xfrm>
          <a:prstGeom prst="rect">
            <a:avLst/>
          </a:prstGeom>
        </p:spPr>
      </p:pic>
      <p:pic>
        <p:nvPicPr>
          <p:cNvPr id="1026" name="Picture 2" descr="Displaying 2024_10_01_10_48_IMG_8521.HEIC">
            <a:extLst>
              <a:ext uri="{FF2B5EF4-FFF2-40B4-BE49-F238E27FC236}">
                <a16:creationId xmlns:a16="http://schemas.microsoft.com/office/drawing/2014/main" id="{30375A9E-1C43-7468-90B7-2952151702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2880" y="1448863"/>
            <a:ext cx="2639327" cy="19798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yellow poster with text and images&#10;&#10;Description automatically generated">
            <a:extLst>
              <a:ext uri="{FF2B5EF4-FFF2-40B4-BE49-F238E27FC236}">
                <a16:creationId xmlns:a16="http://schemas.microsoft.com/office/drawing/2014/main" id="{AD673B66-7F84-4DC1-7134-6AF9D8D5F4D1}"/>
              </a:ext>
            </a:extLst>
          </p:cNvPr>
          <p:cNvPicPr>
            <a:picLocks noChangeAspect="1"/>
          </p:cNvPicPr>
          <p:nvPr/>
        </p:nvPicPr>
        <p:blipFill rotWithShape="1">
          <a:blip r:embed="rId3"/>
          <a:srcRect l="50307" t="72287" r="4046" b="15211"/>
          <a:stretch/>
        </p:blipFill>
        <p:spPr>
          <a:xfrm>
            <a:off x="2555436" y="4710232"/>
            <a:ext cx="3750824" cy="995617"/>
          </a:xfrm>
          <a:prstGeom prst="rect">
            <a:avLst/>
          </a:prstGeom>
        </p:spPr>
      </p:pic>
      <p:pic>
        <p:nvPicPr>
          <p:cNvPr id="21" name="Picture 20" descr="A person holding a cane&#10;&#10;Description automatically generated">
            <a:extLst>
              <a:ext uri="{FF2B5EF4-FFF2-40B4-BE49-F238E27FC236}">
                <a16:creationId xmlns:a16="http://schemas.microsoft.com/office/drawing/2014/main" id="{C8D5B9A2-728E-1F5B-C08E-B0E8969B8EE8}"/>
              </a:ext>
            </a:extLst>
          </p:cNvPr>
          <p:cNvPicPr>
            <a:picLocks noChangeAspect="1"/>
          </p:cNvPicPr>
          <p:nvPr/>
        </p:nvPicPr>
        <p:blipFill>
          <a:blip r:embed="rId8"/>
          <a:stretch>
            <a:fillRect/>
          </a:stretch>
        </p:blipFill>
        <p:spPr>
          <a:xfrm>
            <a:off x="9281110" y="1421620"/>
            <a:ext cx="2777272" cy="4907928"/>
          </a:xfrm>
          <a:prstGeom prst="rect">
            <a:avLst/>
          </a:prstGeom>
        </p:spPr>
      </p:pic>
    </p:spTree>
    <p:extLst>
      <p:ext uri="{BB962C8B-B14F-4D97-AF65-F5344CB8AC3E}">
        <p14:creationId xmlns:p14="http://schemas.microsoft.com/office/powerpoint/2010/main" val="298428500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TotalTime>
  <Words>895</Words>
  <Application>Microsoft Macintosh PowerPoint</Application>
  <PresentationFormat>Widescreen</PresentationFormat>
  <Paragraphs>116</Paragraphs>
  <Slides>14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Aptos Display</vt:lpstr>
      <vt:lpstr>Arial</vt:lpstr>
      <vt:lpstr>Calibri</vt:lpstr>
      <vt:lpstr>Raleway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Maged Mohamed Samy (Galala University)</dc:creator>
  <cp:keywords/>
  <dc:description/>
  <cp:lastModifiedBy>Maged Mohamed Samy (Galala University)</cp:lastModifiedBy>
  <cp:revision>3</cp:revision>
  <dcterms:created xsi:type="dcterms:W3CDTF">2024-10-21T07:55:04Z</dcterms:created>
  <dcterms:modified xsi:type="dcterms:W3CDTF">2024-10-21T08:25:22Z</dcterms:modified>
  <cp:category/>
</cp:coreProperties>
</file>